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BC0BA-81D5-4350-9CFC-4F4BC0DB5E36}" type="datetimeFigureOut">
              <a:rPr lang="en-US" smtClean="0"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EB102-9362-420D-8E4A-09AD82F5B90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jpeg"/><Relationship Id="rId30" Type="http://schemas.openxmlformats.org/officeDocument/2006/relationships/image" Target="../media/image29.png"/><Relationship Id="rId35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769554" y="568209"/>
            <a:ext cx="1661784" cy="1297835"/>
            <a:chOff x="2769554" y="568209"/>
            <a:chExt cx="1661784" cy="1297835"/>
          </a:xfrm>
        </p:grpSpPr>
        <p:pic>
          <p:nvPicPr>
            <p:cNvPr id="2" name="Picture 1" descr="NBK-1176-163dab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9554" y="568209"/>
              <a:ext cx="178716" cy="1292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1176-1644cc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4562" y="1726344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1176-1646b0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96723" y="728321"/>
              <a:ext cx="634615" cy="10946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6" name="Picture 5" descr="NBK-1176-164a48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1914" y="1140598"/>
            <a:ext cx="519383" cy="30881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3" name="Group 22"/>
          <p:cNvGrpSpPr/>
          <p:nvPr/>
        </p:nvGrpSpPr>
        <p:grpSpPr>
          <a:xfrm>
            <a:off x="1419278" y="1772308"/>
            <a:ext cx="8158134" cy="1719443"/>
            <a:chOff x="1419278" y="1772308"/>
            <a:chExt cx="8158134" cy="1719443"/>
          </a:xfrm>
        </p:grpSpPr>
        <p:pic>
          <p:nvPicPr>
            <p:cNvPr id="7" name="Picture 6" descr="NBK-1176-164ce7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9278" y="2181925"/>
              <a:ext cx="988227" cy="11942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1176-164f67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3895" y="2698815"/>
              <a:ext cx="707433" cy="7547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1176-1652c1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1054" y="2035520"/>
              <a:ext cx="340399" cy="12669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1176-165550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9227" y="2088163"/>
              <a:ext cx="308163" cy="9510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1176-16585c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9064" y="2298732"/>
              <a:ext cx="761539" cy="3403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1176-165b68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88702" y="2509303"/>
              <a:ext cx="287756" cy="6036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1176-165de8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57116" y="2046049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1176-165fcb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36322" y="2200943"/>
              <a:ext cx="625703" cy="12080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1176-16620d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62608" y="1772308"/>
              <a:ext cx="329870" cy="10036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1176-1664f9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52121" y="2225033"/>
              <a:ext cx="435155" cy="5404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1176-1667d7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67935" y="2151333"/>
              <a:ext cx="635197" cy="10984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1176-166b21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73344" y="2288204"/>
              <a:ext cx="279400" cy="5404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1176-166def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04930" y="1877593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1176-166e1d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31313" y="2042203"/>
              <a:ext cx="624668" cy="7320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1176-1673c8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94567" y="2095431"/>
              <a:ext cx="761445" cy="13963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1176-167df5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79836" y="1940764"/>
              <a:ext cx="797576" cy="5796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4" name="Group 33"/>
          <p:cNvGrpSpPr/>
          <p:nvPr/>
        </p:nvGrpSpPr>
        <p:grpSpPr>
          <a:xfrm>
            <a:off x="467487" y="3530020"/>
            <a:ext cx="4621466" cy="1321448"/>
            <a:chOff x="467487" y="3530020"/>
            <a:chExt cx="4621466" cy="1321448"/>
          </a:xfrm>
        </p:grpSpPr>
        <p:pic>
          <p:nvPicPr>
            <p:cNvPr id="24" name="Picture 23" descr="NBK-1176-167e15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487" y="3578858"/>
              <a:ext cx="964352" cy="11027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1176-168323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03852" y="4172805"/>
              <a:ext cx="279400" cy="5333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1176-1686fa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795" y="3793779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1176-168bab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09178" y="4130691"/>
              <a:ext cx="570865" cy="5194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1176-168fa1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67230" y="4120163"/>
              <a:ext cx="307415" cy="5302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1176-169388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88287" y="3804308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1176-169711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3222" y="3530020"/>
              <a:ext cx="723770" cy="13214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1176-1698d5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8007" y="4183334"/>
              <a:ext cx="285753" cy="5327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1176-169ae7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8007" y="3762194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1176-169ebe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46505" y="3909613"/>
              <a:ext cx="842448" cy="8641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35" name="Picture 34" descr="NBK-1176-16a40b.png"/>
          <p:cNvPicPr>
            <a:picLocks/>
          </p:cNvPicPr>
          <p:nvPr/>
        </p:nvPicPr>
        <p:blipFill>
          <a:blip r:embed="rId3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20494" y="4048669"/>
            <a:ext cx="945867" cy="135911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47" name="Group 46"/>
          <p:cNvGrpSpPr/>
          <p:nvPr/>
        </p:nvGrpSpPr>
        <p:grpSpPr>
          <a:xfrm>
            <a:off x="6446961" y="3614795"/>
            <a:ext cx="3768912" cy="1372192"/>
            <a:chOff x="6446961" y="3614795"/>
            <a:chExt cx="3768912" cy="1372192"/>
          </a:xfrm>
        </p:grpSpPr>
        <p:pic>
          <p:nvPicPr>
            <p:cNvPr id="36" name="Picture 35" descr="NBK-1176-16a534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83872" y="3825365"/>
              <a:ext cx="298285" cy="8036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1176-16aa91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46961" y="3720080"/>
              <a:ext cx="1024751" cy="3825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1176-16aec5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8546" y="4414961"/>
              <a:ext cx="877353" cy="3193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1176-16b5a8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10382" y="4087348"/>
              <a:ext cx="540356" cy="6574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1176-16ba78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15665" y="3614795"/>
              <a:ext cx="287323" cy="9510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1176-16c013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6153" y="3825365"/>
              <a:ext cx="666782" cy="3614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1176-16c5dd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60404" y="3901949"/>
              <a:ext cx="665200" cy="8007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1176-16c763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47375" y="4103566"/>
              <a:ext cx="603208" cy="8834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1176-16caae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50796" y="3938603"/>
              <a:ext cx="660651" cy="753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1176-16cbe6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73883" y="3846422"/>
              <a:ext cx="424627" cy="7837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1176-16d0d5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88648" y="3946118"/>
              <a:ext cx="527225" cy="8120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932253" y="308503"/>
            <a:ext cx="7217012" cy="1140543"/>
            <a:chOff x="1932253" y="308503"/>
            <a:chExt cx="7217012" cy="1140543"/>
          </a:xfrm>
        </p:grpSpPr>
        <p:sp>
          <p:nvSpPr>
            <p:cNvPr id="2" name="Freeform 1"/>
            <p:cNvSpPr/>
            <p:nvPr/>
          </p:nvSpPr>
          <p:spPr>
            <a:xfrm>
              <a:off x="1932253" y="393175"/>
              <a:ext cx="565330" cy="771689"/>
            </a:xfrm>
            <a:custGeom>
              <a:avLst/>
              <a:gdLst/>
              <a:ahLst/>
              <a:cxnLst/>
              <a:rect l="0" t="0" r="0" b="0"/>
              <a:pathLst>
                <a:path w="565330" h="771689">
                  <a:moveTo>
                    <a:pt x="373488" y="38493"/>
                  </a:moveTo>
                  <a:lnTo>
                    <a:pt x="361752" y="32692"/>
                  </a:lnTo>
                  <a:lnTo>
                    <a:pt x="350623" y="27768"/>
                  </a:lnTo>
                  <a:lnTo>
                    <a:pt x="339025" y="23265"/>
                  </a:lnTo>
                  <a:lnTo>
                    <a:pt x="326864" y="19045"/>
                  </a:lnTo>
                  <a:lnTo>
                    <a:pt x="314204" y="15031"/>
                  </a:lnTo>
                  <a:lnTo>
                    <a:pt x="301148" y="11174"/>
                  </a:lnTo>
                  <a:lnTo>
                    <a:pt x="287796" y="7595"/>
                  </a:lnTo>
                  <a:lnTo>
                    <a:pt x="274231" y="4568"/>
                  </a:lnTo>
                  <a:lnTo>
                    <a:pt x="260516" y="2203"/>
                  </a:lnTo>
                  <a:lnTo>
                    <a:pt x="246697" y="616"/>
                  </a:lnTo>
                  <a:lnTo>
                    <a:pt x="232807" y="0"/>
                  </a:lnTo>
                  <a:lnTo>
                    <a:pt x="218868" y="365"/>
                  </a:lnTo>
                  <a:lnTo>
                    <a:pt x="204897" y="1577"/>
                  </a:lnTo>
                  <a:lnTo>
                    <a:pt x="190904" y="3453"/>
                  </a:lnTo>
                  <a:lnTo>
                    <a:pt x="176900" y="5832"/>
                  </a:lnTo>
                  <a:lnTo>
                    <a:pt x="163055" y="8903"/>
                  </a:lnTo>
                  <a:lnTo>
                    <a:pt x="149679" y="13174"/>
                  </a:lnTo>
                  <a:lnTo>
                    <a:pt x="136903" y="18823"/>
                  </a:lnTo>
                  <a:lnTo>
                    <a:pt x="124696" y="25566"/>
                  </a:lnTo>
                  <a:lnTo>
                    <a:pt x="112959" y="32855"/>
                  </a:lnTo>
                  <a:lnTo>
                    <a:pt x="101579" y="40318"/>
                  </a:lnTo>
                  <a:lnTo>
                    <a:pt x="90462" y="47937"/>
                  </a:lnTo>
                  <a:lnTo>
                    <a:pt x="79529" y="55958"/>
                  </a:lnTo>
                  <a:lnTo>
                    <a:pt x="68735" y="64500"/>
                  </a:lnTo>
                  <a:lnTo>
                    <a:pt x="58366" y="73541"/>
                  </a:lnTo>
                  <a:lnTo>
                    <a:pt x="49010" y="82996"/>
                  </a:lnTo>
                  <a:lnTo>
                    <a:pt x="40899" y="92768"/>
                  </a:lnTo>
                  <a:lnTo>
                    <a:pt x="33792" y="102772"/>
                  </a:lnTo>
                  <a:lnTo>
                    <a:pt x="27171" y="112941"/>
                  </a:lnTo>
                  <a:lnTo>
                    <a:pt x="20685" y="123229"/>
                  </a:lnTo>
                  <a:lnTo>
                    <a:pt x="14496" y="133765"/>
                  </a:lnTo>
                  <a:lnTo>
                    <a:pt x="9166" y="144830"/>
                  </a:lnTo>
                  <a:lnTo>
                    <a:pt x="4953" y="156537"/>
                  </a:lnTo>
                  <a:lnTo>
                    <a:pt x="1972" y="168841"/>
                  </a:lnTo>
                  <a:lnTo>
                    <a:pt x="345" y="181632"/>
                  </a:lnTo>
                  <a:lnTo>
                    <a:pt x="0" y="194785"/>
                  </a:lnTo>
                  <a:lnTo>
                    <a:pt x="888" y="207871"/>
                  </a:lnTo>
                  <a:lnTo>
                    <a:pt x="3072" y="220197"/>
                  </a:lnTo>
                  <a:lnTo>
                    <a:pt x="6463" y="231447"/>
                  </a:lnTo>
                  <a:lnTo>
                    <a:pt x="10857" y="241643"/>
                  </a:lnTo>
                  <a:lnTo>
                    <a:pt x="16022" y="250960"/>
                  </a:lnTo>
                  <a:lnTo>
                    <a:pt x="21758" y="259595"/>
                  </a:lnTo>
                  <a:lnTo>
                    <a:pt x="28066" y="267565"/>
                  </a:lnTo>
                  <a:lnTo>
                    <a:pt x="35132" y="274707"/>
                  </a:lnTo>
                  <a:lnTo>
                    <a:pt x="43001" y="280993"/>
                  </a:lnTo>
                  <a:lnTo>
                    <a:pt x="51744" y="286369"/>
                  </a:lnTo>
                  <a:lnTo>
                    <a:pt x="61523" y="290683"/>
                  </a:lnTo>
                  <a:lnTo>
                    <a:pt x="72328" y="293953"/>
                  </a:lnTo>
                  <a:lnTo>
                    <a:pt x="84008" y="296336"/>
                  </a:lnTo>
                  <a:lnTo>
                    <a:pt x="96372" y="298027"/>
                  </a:lnTo>
                  <a:lnTo>
                    <a:pt x="109249" y="299204"/>
                  </a:lnTo>
                  <a:lnTo>
                    <a:pt x="122658" y="300013"/>
                  </a:lnTo>
                  <a:lnTo>
                    <a:pt x="136797" y="300566"/>
                  </a:lnTo>
                  <a:lnTo>
                    <a:pt x="151713" y="300940"/>
                  </a:lnTo>
                  <a:lnTo>
                    <a:pt x="167153" y="301192"/>
                  </a:lnTo>
                  <a:lnTo>
                    <a:pt x="182671" y="301362"/>
                  </a:lnTo>
                  <a:lnTo>
                    <a:pt x="198004" y="301480"/>
                  </a:lnTo>
                  <a:lnTo>
                    <a:pt x="213232" y="301729"/>
                  </a:lnTo>
                  <a:lnTo>
                    <a:pt x="228676" y="302429"/>
                  </a:lnTo>
                  <a:lnTo>
                    <a:pt x="244507" y="303711"/>
                  </a:lnTo>
                  <a:lnTo>
                    <a:pt x="260580" y="305387"/>
                  </a:lnTo>
                  <a:lnTo>
                    <a:pt x="276530" y="307050"/>
                  </a:lnTo>
                  <a:lnTo>
                    <a:pt x="292148" y="308468"/>
                  </a:lnTo>
                  <a:lnTo>
                    <a:pt x="307229" y="309740"/>
                  </a:lnTo>
                  <a:lnTo>
                    <a:pt x="321509" y="311201"/>
                  </a:lnTo>
                  <a:lnTo>
                    <a:pt x="334933" y="313035"/>
                  </a:lnTo>
                  <a:lnTo>
                    <a:pt x="347761" y="315268"/>
                  </a:lnTo>
                  <a:lnTo>
                    <a:pt x="360455" y="317845"/>
                  </a:lnTo>
                  <a:lnTo>
                    <a:pt x="373294" y="320693"/>
                  </a:lnTo>
                  <a:lnTo>
                    <a:pt x="386207" y="323742"/>
                  </a:lnTo>
                  <a:lnTo>
                    <a:pt x="398884" y="326934"/>
                  </a:lnTo>
                  <a:lnTo>
                    <a:pt x="411155" y="330232"/>
                  </a:lnTo>
                  <a:lnTo>
                    <a:pt x="423005" y="333768"/>
                  </a:lnTo>
                  <a:lnTo>
                    <a:pt x="434496" y="337827"/>
                  </a:lnTo>
                  <a:lnTo>
                    <a:pt x="445702" y="342528"/>
                  </a:lnTo>
                  <a:lnTo>
                    <a:pt x="456532" y="347991"/>
                  </a:lnTo>
                  <a:lnTo>
                    <a:pt x="466738" y="354416"/>
                  </a:lnTo>
                  <a:lnTo>
                    <a:pt x="476235" y="361814"/>
                  </a:lnTo>
                  <a:lnTo>
                    <a:pt x="485089" y="370054"/>
                  </a:lnTo>
                  <a:lnTo>
                    <a:pt x="493422" y="378956"/>
                  </a:lnTo>
                  <a:lnTo>
                    <a:pt x="501363" y="388350"/>
                  </a:lnTo>
                  <a:lnTo>
                    <a:pt x="509019" y="398097"/>
                  </a:lnTo>
                  <a:lnTo>
                    <a:pt x="516473" y="408092"/>
                  </a:lnTo>
                  <a:lnTo>
                    <a:pt x="523784" y="418259"/>
                  </a:lnTo>
                  <a:lnTo>
                    <a:pt x="530830" y="428544"/>
                  </a:lnTo>
                  <a:lnTo>
                    <a:pt x="537335" y="438908"/>
                  </a:lnTo>
                  <a:lnTo>
                    <a:pt x="543191" y="449331"/>
                  </a:lnTo>
                  <a:lnTo>
                    <a:pt x="548445" y="459959"/>
                  </a:lnTo>
                  <a:lnTo>
                    <a:pt x="553209" y="471086"/>
                  </a:lnTo>
                  <a:lnTo>
                    <a:pt x="557589" y="482830"/>
                  </a:lnTo>
                  <a:lnTo>
                    <a:pt x="561363" y="494990"/>
                  </a:lnTo>
                  <a:lnTo>
                    <a:pt x="563993" y="507152"/>
                  </a:lnTo>
                  <a:lnTo>
                    <a:pt x="565279" y="519078"/>
                  </a:lnTo>
                  <a:lnTo>
                    <a:pt x="565329" y="530865"/>
                  </a:lnTo>
                  <a:lnTo>
                    <a:pt x="564375" y="542846"/>
                  </a:lnTo>
                  <a:lnTo>
                    <a:pt x="562654" y="555198"/>
                  </a:lnTo>
                  <a:lnTo>
                    <a:pt x="560212" y="567782"/>
                  </a:lnTo>
                  <a:lnTo>
                    <a:pt x="556904" y="580237"/>
                  </a:lnTo>
                  <a:lnTo>
                    <a:pt x="552722" y="592363"/>
                  </a:lnTo>
                  <a:lnTo>
                    <a:pt x="547949" y="604286"/>
                  </a:lnTo>
                  <a:lnTo>
                    <a:pt x="543054" y="616358"/>
                  </a:lnTo>
                  <a:lnTo>
                    <a:pt x="538309" y="628772"/>
                  </a:lnTo>
                  <a:lnTo>
                    <a:pt x="533480" y="641398"/>
                  </a:lnTo>
                  <a:lnTo>
                    <a:pt x="527944" y="653881"/>
                  </a:lnTo>
                  <a:lnTo>
                    <a:pt x="521403" y="666016"/>
                  </a:lnTo>
                  <a:lnTo>
                    <a:pt x="513873" y="677606"/>
                  </a:lnTo>
                  <a:lnTo>
                    <a:pt x="505515" y="688390"/>
                  </a:lnTo>
                  <a:lnTo>
                    <a:pt x="496513" y="698307"/>
                  </a:lnTo>
                  <a:lnTo>
                    <a:pt x="486875" y="707458"/>
                  </a:lnTo>
                  <a:lnTo>
                    <a:pt x="476428" y="715999"/>
                  </a:lnTo>
                  <a:lnTo>
                    <a:pt x="465142" y="724077"/>
                  </a:lnTo>
                  <a:lnTo>
                    <a:pt x="453124" y="731657"/>
                  </a:lnTo>
                  <a:lnTo>
                    <a:pt x="440526" y="738529"/>
                  </a:lnTo>
                  <a:lnTo>
                    <a:pt x="427498" y="744635"/>
                  </a:lnTo>
                  <a:lnTo>
                    <a:pt x="414326" y="750058"/>
                  </a:lnTo>
                  <a:lnTo>
                    <a:pt x="401410" y="754935"/>
                  </a:lnTo>
                  <a:lnTo>
                    <a:pt x="388942" y="759398"/>
                  </a:lnTo>
                  <a:lnTo>
                    <a:pt x="376773" y="763395"/>
                  </a:lnTo>
                  <a:lnTo>
                    <a:pt x="364529" y="766708"/>
                  </a:lnTo>
                  <a:lnTo>
                    <a:pt x="351992" y="769266"/>
                  </a:lnTo>
                  <a:lnTo>
                    <a:pt x="339113" y="770984"/>
                  </a:lnTo>
                  <a:lnTo>
                    <a:pt x="325926" y="771688"/>
                  </a:lnTo>
                  <a:lnTo>
                    <a:pt x="312500" y="771382"/>
                  </a:lnTo>
                  <a:lnTo>
                    <a:pt x="299060" y="770210"/>
                  </a:lnTo>
                  <a:lnTo>
                    <a:pt x="285962" y="768361"/>
                  </a:lnTo>
                  <a:lnTo>
                    <a:pt x="273373" y="766008"/>
                  </a:lnTo>
                  <a:lnTo>
                    <a:pt x="261123" y="763295"/>
                  </a:lnTo>
                  <a:lnTo>
                    <a:pt x="248825" y="760328"/>
                  </a:lnTo>
                  <a:lnTo>
                    <a:pt x="236256" y="757182"/>
                  </a:lnTo>
                  <a:lnTo>
                    <a:pt x="223525" y="753748"/>
                  </a:lnTo>
                  <a:lnTo>
                    <a:pt x="210971" y="749757"/>
                  </a:lnTo>
                  <a:lnTo>
                    <a:pt x="198787" y="745107"/>
                  </a:lnTo>
                  <a:lnTo>
                    <a:pt x="187165" y="739847"/>
                  </a:lnTo>
                  <a:lnTo>
                    <a:pt x="176359" y="734091"/>
                  </a:lnTo>
                  <a:lnTo>
                    <a:pt x="166423" y="727959"/>
                  </a:lnTo>
                  <a:lnTo>
                    <a:pt x="157090" y="721553"/>
                  </a:lnTo>
                  <a:lnTo>
                    <a:pt x="147894" y="714955"/>
                  </a:lnTo>
                  <a:lnTo>
                    <a:pt x="138558" y="708221"/>
                  </a:lnTo>
                  <a:lnTo>
                    <a:pt x="129150" y="701395"/>
                  </a:lnTo>
                  <a:lnTo>
                    <a:pt x="119979" y="694506"/>
                  </a:lnTo>
                  <a:lnTo>
                    <a:pt x="111216" y="687578"/>
                  </a:lnTo>
                  <a:lnTo>
                    <a:pt x="102789" y="680738"/>
                  </a:lnTo>
                  <a:lnTo>
                    <a:pt x="93427" y="673432"/>
                  </a:lnTo>
                  <a:lnTo>
                    <a:pt x="80076" y="663902"/>
                  </a:lnTo>
                  <a:lnTo>
                    <a:pt x="57633" y="64914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07468" y="805210"/>
              <a:ext cx="430025" cy="384511"/>
            </a:xfrm>
            <a:custGeom>
              <a:avLst/>
              <a:gdLst/>
              <a:ahLst/>
              <a:cxnLst/>
              <a:rect l="0" t="0" r="0" b="0"/>
              <a:pathLst>
                <a:path w="430025" h="384511">
                  <a:moveTo>
                    <a:pt x="261568" y="110769"/>
                  </a:moveTo>
                  <a:lnTo>
                    <a:pt x="261501" y="99101"/>
                  </a:lnTo>
                  <a:lnTo>
                    <a:pt x="260861" y="88612"/>
                  </a:lnTo>
                  <a:lnTo>
                    <a:pt x="259560" y="78310"/>
                  </a:lnTo>
                  <a:lnTo>
                    <a:pt x="257527" y="68009"/>
                  </a:lnTo>
                  <a:lnTo>
                    <a:pt x="254562" y="57665"/>
                  </a:lnTo>
                  <a:lnTo>
                    <a:pt x="250638" y="47285"/>
                  </a:lnTo>
                  <a:lnTo>
                    <a:pt x="245716" y="37202"/>
                  </a:lnTo>
                  <a:lnTo>
                    <a:pt x="239664" y="28041"/>
                  </a:lnTo>
                  <a:lnTo>
                    <a:pt x="232510" y="20072"/>
                  </a:lnTo>
                  <a:lnTo>
                    <a:pt x="224097" y="13401"/>
                  </a:lnTo>
                  <a:lnTo>
                    <a:pt x="214015" y="8136"/>
                  </a:lnTo>
                  <a:lnTo>
                    <a:pt x="202198" y="4193"/>
                  </a:lnTo>
                  <a:lnTo>
                    <a:pt x="189025" y="1510"/>
                  </a:lnTo>
                  <a:lnTo>
                    <a:pt x="175120" y="142"/>
                  </a:lnTo>
                  <a:lnTo>
                    <a:pt x="160927" y="0"/>
                  </a:lnTo>
                  <a:lnTo>
                    <a:pt x="146992" y="1038"/>
                  </a:lnTo>
                  <a:lnTo>
                    <a:pt x="134023" y="3329"/>
                  </a:lnTo>
                  <a:lnTo>
                    <a:pt x="122301" y="6800"/>
                  </a:lnTo>
                  <a:lnTo>
                    <a:pt x="111601" y="11419"/>
                  </a:lnTo>
                  <a:lnTo>
                    <a:pt x="101406" y="17268"/>
                  </a:lnTo>
                  <a:lnTo>
                    <a:pt x="91359" y="24272"/>
                  </a:lnTo>
                  <a:lnTo>
                    <a:pt x="81455" y="32076"/>
                  </a:lnTo>
                  <a:lnTo>
                    <a:pt x="71944" y="40153"/>
                  </a:lnTo>
                  <a:lnTo>
                    <a:pt x="62953" y="48184"/>
                  </a:lnTo>
                  <a:lnTo>
                    <a:pt x="54626" y="56371"/>
                  </a:lnTo>
                  <a:lnTo>
                    <a:pt x="47185" y="65314"/>
                  </a:lnTo>
                  <a:lnTo>
                    <a:pt x="40666" y="75291"/>
                  </a:lnTo>
                  <a:lnTo>
                    <a:pt x="34950" y="86112"/>
                  </a:lnTo>
                  <a:lnTo>
                    <a:pt x="29869" y="97301"/>
                  </a:lnTo>
                  <a:lnTo>
                    <a:pt x="25262" y="108533"/>
                  </a:lnTo>
                  <a:lnTo>
                    <a:pt x="20996" y="119669"/>
                  </a:lnTo>
                  <a:lnTo>
                    <a:pt x="16971" y="130672"/>
                  </a:lnTo>
                  <a:lnTo>
                    <a:pt x="13116" y="141556"/>
                  </a:lnTo>
                  <a:lnTo>
                    <a:pt x="9543" y="152508"/>
                  </a:lnTo>
                  <a:lnTo>
                    <a:pt x="6523" y="163861"/>
                  </a:lnTo>
                  <a:lnTo>
                    <a:pt x="4160" y="175768"/>
                  </a:lnTo>
                  <a:lnTo>
                    <a:pt x="2404" y="188378"/>
                  </a:lnTo>
                  <a:lnTo>
                    <a:pt x="1143" y="201908"/>
                  </a:lnTo>
                  <a:lnTo>
                    <a:pt x="267" y="216375"/>
                  </a:lnTo>
                  <a:lnTo>
                    <a:pt x="0" y="231327"/>
                  </a:lnTo>
                  <a:lnTo>
                    <a:pt x="877" y="245977"/>
                  </a:lnTo>
                  <a:lnTo>
                    <a:pt x="3099" y="259901"/>
                  </a:lnTo>
                  <a:lnTo>
                    <a:pt x="6558" y="273027"/>
                  </a:lnTo>
                  <a:lnTo>
                    <a:pt x="11021" y="285457"/>
                  </a:lnTo>
                  <a:lnTo>
                    <a:pt x="16255" y="297327"/>
                  </a:lnTo>
                  <a:lnTo>
                    <a:pt x="22379" y="308451"/>
                  </a:lnTo>
                  <a:lnTo>
                    <a:pt x="29845" y="318331"/>
                  </a:lnTo>
                  <a:lnTo>
                    <a:pt x="38789" y="326787"/>
                  </a:lnTo>
                  <a:lnTo>
                    <a:pt x="48896" y="333618"/>
                  </a:lnTo>
                  <a:lnTo>
                    <a:pt x="59598" y="338459"/>
                  </a:lnTo>
                  <a:lnTo>
                    <a:pt x="70499" y="341305"/>
                  </a:lnTo>
                  <a:lnTo>
                    <a:pt x="81411" y="342437"/>
                  </a:lnTo>
                  <a:lnTo>
                    <a:pt x="92263" y="342225"/>
                  </a:lnTo>
                  <a:lnTo>
                    <a:pt x="103037" y="341010"/>
                  </a:lnTo>
                  <a:lnTo>
                    <a:pt x="113576" y="338909"/>
                  </a:lnTo>
                  <a:lnTo>
                    <a:pt x="123587" y="335831"/>
                  </a:lnTo>
                  <a:lnTo>
                    <a:pt x="132958" y="331800"/>
                  </a:lnTo>
                  <a:lnTo>
                    <a:pt x="141896" y="326958"/>
                  </a:lnTo>
                  <a:lnTo>
                    <a:pt x="150819" y="321484"/>
                  </a:lnTo>
                  <a:lnTo>
                    <a:pt x="159965" y="315537"/>
                  </a:lnTo>
                  <a:lnTo>
                    <a:pt x="169074" y="309086"/>
                  </a:lnTo>
                  <a:lnTo>
                    <a:pt x="177511" y="301923"/>
                  </a:lnTo>
                  <a:lnTo>
                    <a:pt x="184969" y="293993"/>
                  </a:lnTo>
                  <a:lnTo>
                    <a:pt x="191620" y="285379"/>
                  </a:lnTo>
                  <a:lnTo>
                    <a:pt x="197928" y="276219"/>
                  </a:lnTo>
                  <a:lnTo>
                    <a:pt x="204205" y="266648"/>
                  </a:lnTo>
                  <a:lnTo>
                    <a:pt x="210422" y="256781"/>
                  </a:lnTo>
                  <a:lnTo>
                    <a:pt x="216303" y="246704"/>
                  </a:lnTo>
                  <a:lnTo>
                    <a:pt x="221708" y="236482"/>
                  </a:lnTo>
                  <a:lnTo>
                    <a:pt x="226643" y="226160"/>
                  </a:lnTo>
                  <a:lnTo>
                    <a:pt x="231186" y="215771"/>
                  </a:lnTo>
                  <a:lnTo>
                    <a:pt x="235424" y="205336"/>
                  </a:lnTo>
                  <a:lnTo>
                    <a:pt x="239440" y="194871"/>
                  </a:lnTo>
                  <a:lnTo>
                    <a:pt x="243297" y="184384"/>
                  </a:lnTo>
                  <a:lnTo>
                    <a:pt x="247057" y="173915"/>
                  </a:lnTo>
                  <a:lnTo>
                    <a:pt x="251236" y="164655"/>
                  </a:lnTo>
                  <a:lnTo>
                    <a:pt x="256278" y="160092"/>
                  </a:lnTo>
                  <a:lnTo>
                    <a:pt x="261173" y="162123"/>
                  </a:lnTo>
                  <a:lnTo>
                    <a:pt x="264858" y="168964"/>
                  </a:lnTo>
                  <a:lnTo>
                    <a:pt x="267693" y="178775"/>
                  </a:lnTo>
                  <a:lnTo>
                    <a:pt x="270624" y="189948"/>
                  </a:lnTo>
                  <a:lnTo>
                    <a:pt x="274194" y="201524"/>
                  </a:lnTo>
                  <a:lnTo>
                    <a:pt x="278371" y="213069"/>
                  </a:lnTo>
                  <a:lnTo>
                    <a:pt x="282775" y="224435"/>
                  </a:lnTo>
                  <a:lnTo>
                    <a:pt x="287141" y="235597"/>
                  </a:lnTo>
                  <a:lnTo>
                    <a:pt x="291525" y="246418"/>
                  </a:lnTo>
                  <a:lnTo>
                    <a:pt x="296218" y="256627"/>
                  </a:lnTo>
                  <a:lnTo>
                    <a:pt x="301372" y="266136"/>
                  </a:lnTo>
                  <a:lnTo>
                    <a:pt x="306984" y="275169"/>
                  </a:lnTo>
                  <a:lnTo>
                    <a:pt x="312983" y="284157"/>
                  </a:lnTo>
                  <a:lnTo>
                    <a:pt x="319281" y="293351"/>
                  </a:lnTo>
                  <a:lnTo>
                    <a:pt x="325799" y="302662"/>
                  </a:lnTo>
                  <a:lnTo>
                    <a:pt x="332474" y="311768"/>
                  </a:lnTo>
                  <a:lnTo>
                    <a:pt x="339264" y="320487"/>
                  </a:lnTo>
                  <a:lnTo>
                    <a:pt x="346297" y="328800"/>
                  </a:lnTo>
                  <a:lnTo>
                    <a:pt x="353858" y="336762"/>
                  </a:lnTo>
                  <a:lnTo>
                    <a:pt x="362058" y="344445"/>
                  </a:lnTo>
                  <a:lnTo>
                    <a:pt x="370855" y="351757"/>
                  </a:lnTo>
                  <a:lnTo>
                    <a:pt x="380138" y="358449"/>
                  </a:lnTo>
                  <a:lnTo>
                    <a:pt x="389778" y="364428"/>
                  </a:lnTo>
                  <a:lnTo>
                    <a:pt x="399217" y="369613"/>
                  </a:lnTo>
                  <a:lnTo>
                    <a:pt x="408411" y="374352"/>
                  </a:lnTo>
                  <a:lnTo>
                    <a:pt x="418163" y="379061"/>
                  </a:lnTo>
                  <a:lnTo>
                    <a:pt x="430024" y="38451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62410" y="814168"/>
              <a:ext cx="392444" cy="375553"/>
            </a:xfrm>
            <a:custGeom>
              <a:avLst/>
              <a:gdLst/>
              <a:ahLst/>
              <a:cxnLst/>
              <a:rect l="0" t="0" r="0" b="0"/>
              <a:pathLst>
                <a:path w="392444" h="375553">
                  <a:moveTo>
                    <a:pt x="17196" y="154453"/>
                  </a:moveTo>
                  <a:lnTo>
                    <a:pt x="17330" y="169055"/>
                  </a:lnTo>
                  <a:lnTo>
                    <a:pt x="18610" y="182326"/>
                  </a:lnTo>
                  <a:lnTo>
                    <a:pt x="21199" y="195527"/>
                  </a:lnTo>
                  <a:lnTo>
                    <a:pt x="24746" y="208869"/>
                  </a:lnTo>
                  <a:lnTo>
                    <a:pt x="28730" y="222378"/>
                  </a:lnTo>
                  <a:lnTo>
                    <a:pt x="32810" y="236031"/>
                  </a:lnTo>
                  <a:lnTo>
                    <a:pt x="36831" y="249798"/>
                  </a:lnTo>
                  <a:lnTo>
                    <a:pt x="40749" y="263647"/>
                  </a:lnTo>
                  <a:lnTo>
                    <a:pt x="44564" y="277551"/>
                  </a:lnTo>
                  <a:lnTo>
                    <a:pt x="48294" y="291328"/>
                  </a:lnTo>
                  <a:lnTo>
                    <a:pt x="51958" y="304658"/>
                  </a:lnTo>
                  <a:lnTo>
                    <a:pt x="55550" y="317304"/>
                  </a:lnTo>
                  <a:lnTo>
                    <a:pt x="58227" y="325865"/>
                  </a:lnTo>
                  <a:lnTo>
                    <a:pt x="58959" y="326926"/>
                  </a:lnTo>
                  <a:lnTo>
                    <a:pt x="58127" y="323063"/>
                  </a:lnTo>
                  <a:lnTo>
                    <a:pt x="55957" y="316295"/>
                  </a:lnTo>
                  <a:lnTo>
                    <a:pt x="52214" y="307495"/>
                  </a:lnTo>
                  <a:lnTo>
                    <a:pt x="46884" y="297175"/>
                  </a:lnTo>
                  <a:lnTo>
                    <a:pt x="40504" y="285568"/>
                  </a:lnTo>
                  <a:lnTo>
                    <a:pt x="33980" y="272680"/>
                  </a:lnTo>
                  <a:lnTo>
                    <a:pt x="27849" y="258623"/>
                  </a:lnTo>
                  <a:lnTo>
                    <a:pt x="22275" y="243768"/>
                  </a:lnTo>
                  <a:lnTo>
                    <a:pt x="17230" y="228646"/>
                  </a:lnTo>
                  <a:lnTo>
                    <a:pt x="12621" y="213585"/>
                  </a:lnTo>
                  <a:lnTo>
                    <a:pt x="8509" y="198709"/>
                  </a:lnTo>
                  <a:lnTo>
                    <a:pt x="5112" y="184034"/>
                  </a:lnTo>
                  <a:lnTo>
                    <a:pt x="2493" y="169537"/>
                  </a:lnTo>
                  <a:lnTo>
                    <a:pt x="733" y="155344"/>
                  </a:lnTo>
                  <a:lnTo>
                    <a:pt x="0" y="141726"/>
                  </a:lnTo>
                  <a:lnTo>
                    <a:pt x="286" y="128784"/>
                  </a:lnTo>
                  <a:lnTo>
                    <a:pt x="1444" y="116464"/>
                  </a:lnTo>
                  <a:lnTo>
                    <a:pt x="3284" y="104650"/>
                  </a:lnTo>
                  <a:lnTo>
                    <a:pt x="5640" y="93224"/>
                  </a:lnTo>
                  <a:lnTo>
                    <a:pt x="8695" y="82245"/>
                  </a:lnTo>
                  <a:lnTo>
                    <a:pt x="12955" y="71937"/>
                  </a:lnTo>
                  <a:lnTo>
                    <a:pt x="18601" y="62386"/>
                  </a:lnTo>
                  <a:lnTo>
                    <a:pt x="25512" y="54005"/>
                  </a:lnTo>
                  <a:lnTo>
                    <a:pt x="33447" y="47586"/>
                  </a:lnTo>
                  <a:lnTo>
                    <a:pt x="42156" y="43384"/>
                  </a:lnTo>
                  <a:lnTo>
                    <a:pt x="51427" y="41191"/>
                  </a:lnTo>
                  <a:lnTo>
                    <a:pt x="61095" y="40617"/>
                  </a:lnTo>
                  <a:lnTo>
                    <a:pt x="71039" y="41269"/>
                  </a:lnTo>
                  <a:lnTo>
                    <a:pt x="81173" y="42974"/>
                  </a:lnTo>
                  <a:lnTo>
                    <a:pt x="91435" y="45779"/>
                  </a:lnTo>
                  <a:lnTo>
                    <a:pt x="101781" y="49628"/>
                  </a:lnTo>
                  <a:lnTo>
                    <a:pt x="112016" y="54515"/>
                  </a:lnTo>
                  <a:lnTo>
                    <a:pt x="121816" y="60552"/>
                  </a:lnTo>
                  <a:lnTo>
                    <a:pt x="131038" y="67690"/>
                  </a:lnTo>
                  <a:lnTo>
                    <a:pt x="139705" y="75755"/>
                  </a:lnTo>
                  <a:lnTo>
                    <a:pt x="147913" y="84540"/>
                  </a:lnTo>
                  <a:lnTo>
                    <a:pt x="155765" y="93856"/>
                  </a:lnTo>
                  <a:lnTo>
                    <a:pt x="163192" y="103550"/>
                  </a:lnTo>
                  <a:lnTo>
                    <a:pt x="169961" y="113511"/>
                  </a:lnTo>
                  <a:lnTo>
                    <a:pt x="176006" y="123584"/>
                  </a:lnTo>
                  <a:lnTo>
                    <a:pt x="181691" y="131207"/>
                  </a:lnTo>
                  <a:lnTo>
                    <a:pt x="186790" y="132885"/>
                  </a:lnTo>
                  <a:lnTo>
                    <a:pt x="190363" y="128968"/>
                  </a:lnTo>
                  <a:lnTo>
                    <a:pt x="192598" y="120830"/>
                  </a:lnTo>
                  <a:lnTo>
                    <a:pt x="193956" y="109862"/>
                  </a:lnTo>
                  <a:lnTo>
                    <a:pt x="194782" y="97298"/>
                  </a:lnTo>
                  <a:lnTo>
                    <a:pt x="195300" y="83929"/>
                  </a:lnTo>
                  <a:lnTo>
                    <a:pt x="195963" y="70342"/>
                  </a:lnTo>
                  <a:lnTo>
                    <a:pt x="197461" y="57054"/>
                  </a:lnTo>
                  <a:lnTo>
                    <a:pt x="200101" y="44305"/>
                  </a:lnTo>
                  <a:lnTo>
                    <a:pt x="204008" y="32435"/>
                  </a:lnTo>
                  <a:lnTo>
                    <a:pt x="209303" y="21979"/>
                  </a:lnTo>
                  <a:lnTo>
                    <a:pt x="215905" y="13104"/>
                  </a:lnTo>
                  <a:lnTo>
                    <a:pt x="223590" y="6143"/>
                  </a:lnTo>
                  <a:lnTo>
                    <a:pt x="232111" y="1739"/>
                  </a:lnTo>
                  <a:lnTo>
                    <a:pt x="241245" y="0"/>
                  </a:lnTo>
                  <a:lnTo>
                    <a:pt x="250817" y="594"/>
                  </a:lnTo>
                  <a:lnTo>
                    <a:pt x="260694" y="3036"/>
                  </a:lnTo>
                  <a:lnTo>
                    <a:pt x="270777" y="6862"/>
                  </a:lnTo>
                  <a:lnTo>
                    <a:pt x="280835" y="11849"/>
                  </a:lnTo>
                  <a:lnTo>
                    <a:pt x="290516" y="18012"/>
                  </a:lnTo>
                  <a:lnTo>
                    <a:pt x="299657" y="25263"/>
                  </a:lnTo>
                  <a:lnTo>
                    <a:pt x="308270" y="33419"/>
                  </a:lnTo>
                  <a:lnTo>
                    <a:pt x="316442" y="42271"/>
                  </a:lnTo>
                  <a:lnTo>
                    <a:pt x="324274" y="51639"/>
                  </a:lnTo>
                  <a:lnTo>
                    <a:pt x="331858" y="61541"/>
                  </a:lnTo>
                  <a:lnTo>
                    <a:pt x="339264" y="72173"/>
                  </a:lnTo>
                  <a:lnTo>
                    <a:pt x="346542" y="83582"/>
                  </a:lnTo>
                  <a:lnTo>
                    <a:pt x="353566" y="95515"/>
                  </a:lnTo>
                  <a:lnTo>
                    <a:pt x="360057" y="107524"/>
                  </a:lnTo>
                  <a:lnTo>
                    <a:pt x="365903" y="119348"/>
                  </a:lnTo>
                  <a:lnTo>
                    <a:pt x="371151" y="131067"/>
                  </a:lnTo>
                  <a:lnTo>
                    <a:pt x="375910" y="143002"/>
                  </a:lnTo>
                  <a:lnTo>
                    <a:pt x="380292" y="155328"/>
                  </a:lnTo>
                  <a:lnTo>
                    <a:pt x="384237" y="168064"/>
                  </a:lnTo>
                  <a:lnTo>
                    <a:pt x="387514" y="181154"/>
                  </a:lnTo>
                  <a:lnTo>
                    <a:pt x="390048" y="194515"/>
                  </a:lnTo>
                  <a:lnTo>
                    <a:pt x="391750" y="207912"/>
                  </a:lnTo>
                  <a:lnTo>
                    <a:pt x="392443" y="220980"/>
                  </a:lnTo>
                  <a:lnTo>
                    <a:pt x="392135" y="233550"/>
                  </a:lnTo>
                  <a:lnTo>
                    <a:pt x="391131" y="245787"/>
                  </a:lnTo>
                  <a:lnTo>
                    <a:pt x="389927" y="258076"/>
                  </a:lnTo>
                  <a:lnTo>
                    <a:pt x="388825" y="270644"/>
                  </a:lnTo>
                  <a:lnTo>
                    <a:pt x="387936" y="283544"/>
                  </a:lnTo>
                  <a:lnTo>
                    <a:pt x="387265" y="296744"/>
                  </a:lnTo>
                  <a:lnTo>
                    <a:pt x="386779" y="310170"/>
                  </a:lnTo>
                  <a:lnTo>
                    <a:pt x="386435" y="323348"/>
                  </a:lnTo>
                  <a:lnTo>
                    <a:pt x="386159" y="336814"/>
                  </a:lnTo>
                  <a:lnTo>
                    <a:pt x="385925" y="352869"/>
                  </a:lnTo>
                  <a:lnTo>
                    <a:pt x="385693" y="37555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54101" y="794117"/>
              <a:ext cx="255026" cy="427189"/>
            </a:xfrm>
            <a:custGeom>
              <a:avLst/>
              <a:gdLst/>
              <a:ahLst/>
              <a:cxnLst/>
              <a:rect l="0" t="0" r="0" b="0"/>
              <a:pathLst>
                <a:path w="255026" h="427189">
                  <a:moveTo>
                    <a:pt x="30873" y="185033"/>
                  </a:moveTo>
                  <a:lnTo>
                    <a:pt x="39808" y="182166"/>
                  </a:lnTo>
                  <a:lnTo>
                    <a:pt x="49436" y="180024"/>
                  </a:lnTo>
                  <a:lnTo>
                    <a:pt x="60718" y="178416"/>
                  </a:lnTo>
                  <a:lnTo>
                    <a:pt x="73213" y="177063"/>
                  </a:lnTo>
                  <a:lnTo>
                    <a:pt x="86044" y="175566"/>
                  </a:lnTo>
                  <a:lnTo>
                    <a:pt x="98662" y="173715"/>
                  </a:lnTo>
                  <a:lnTo>
                    <a:pt x="110873" y="171476"/>
                  </a:lnTo>
                  <a:lnTo>
                    <a:pt x="122668" y="168895"/>
                  </a:lnTo>
                  <a:lnTo>
                    <a:pt x="134117" y="166046"/>
                  </a:lnTo>
                  <a:lnTo>
                    <a:pt x="145466" y="162996"/>
                  </a:lnTo>
                  <a:lnTo>
                    <a:pt x="157091" y="159804"/>
                  </a:lnTo>
                  <a:lnTo>
                    <a:pt x="169172" y="156506"/>
                  </a:lnTo>
                  <a:lnTo>
                    <a:pt x="181389" y="152970"/>
                  </a:lnTo>
                  <a:lnTo>
                    <a:pt x="193059" y="148911"/>
                  </a:lnTo>
                  <a:lnTo>
                    <a:pt x="203833" y="144210"/>
                  </a:lnTo>
                  <a:lnTo>
                    <a:pt x="213693" y="138747"/>
                  </a:lnTo>
                  <a:lnTo>
                    <a:pt x="222776" y="132322"/>
                  </a:lnTo>
                  <a:lnTo>
                    <a:pt x="231247" y="124919"/>
                  </a:lnTo>
                  <a:lnTo>
                    <a:pt x="238936" y="116506"/>
                  </a:lnTo>
                  <a:lnTo>
                    <a:pt x="245355" y="106956"/>
                  </a:lnTo>
                  <a:lnTo>
                    <a:pt x="250334" y="96319"/>
                  </a:lnTo>
                  <a:lnTo>
                    <a:pt x="253678" y="85092"/>
                  </a:lnTo>
                  <a:lnTo>
                    <a:pt x="255025" y="74096"/>
                  </a:lnTo>
                  <a:lnTo>
                    <a:pt x="254371" y="63780"/>
                  </a:lnTo>
                  <a:lnTo>
                    <a:pt x="252000" y="54228"/>
                  </a:lnTo>
                  <a:lnTo>
                    <a:pt x="248282" y="45352"/>
                  </a:lnTo>
                  <a:lnTo>
                    <a:pt x="243556" y="37016"/>
                  </a:lnTo>
                  <a:lnTo>
                    <a:pt x="237775" y="29248"/>
                  </a:lnTo>
                  <a:lnTo>
                    <a:pt x="230540" y="22242"/>
                  </a:lnTo>
                  <a:lnTo>
                    <a:pt x="221747" y="16047"/>
                  </a:lnTo>
                  <a:lnTo>
                    <a:pt x="211571" y="10732"/>
                  </a:lnTo>
                  <a:lnTo>
                    <a:pt x="200291" y="6460"/>
                  </a:lnTo>
                  <a:lnTo>
                    <a:pt x="188188" y="3221"/>
                  </a:lnTo>
                  <a:lnTo>
                    <a:pt x="175654" y="1029"/>
                  </a:lnTo>
                  <a:lnTo>
                    <a:pt x="163175" y="0"/>
                  </a:lnTo>
                  <a:lnTo>
                    <a:pt x="151003" y="88"/>
                  </a:lnTo>
                  <a:lnTo>
                    <a:pt x="139035" y="1282"/>
                  </a:lnTo>
                  <a:lnTo>
                    <a:pt x="126925" y="3679"/>
                  </a:lnTo>
                  <a:lnTo>
                    <a:pt x="114484" y="7217"/>
                  </a:lnTo>
                  <a:lnTo>
                    <a:pt x="101837" y="11710"/>
                  </a:lnTo>
                  <a:lnTo>
                    <a:pt x="89340" y="16942"/>
                  </a:lnTo>
                  <a:lnTo>
                    <a:pt x="77195" y="22724"/>
                  </a:lnTo>
                  <a:lnTo>
                    <a:pt x="65598" y="29062"/>
                  </a:lnTo>
                  <a:lnTo>
                    <a:pt x="54810" y="36148"/>
                  </a:lnTo>
                  <a:lnTo>
                    <a:pt x="44893" y="44032"/>
                  </a:lnTo>
                  <a:lnTo>
                    <a:pt x="35913" y="52784"/>
                  </a:lnTo>
                  <a:lnTo>
                    <a:pt x="28019" y="62569"/>
                  </a:lnTo>
                  <a:lnTo>
                    <a:pt x="21193" y="73382"/>
                  </a:lnTo>
                  <a:lnTo>
                    <a:pt x="15438" y="85238"/>
                  </a:lnTo>
                  <a:lnTo>
                    <a:pt x="10862" y="98253"/>
                  </a:lnTo>
                  <a:lnTo>
                    <a:pt x="7411" y="112379"/>
                  </a:lnTo>
                  <a:lnTo>
                    <a:pt x="4907" y="127441"/>
                  </a:lnTo>
                  <a:lnTo>
                    <a:pt x="3134" y="143229"/>
                  </a:lnTo>
                  <a:lnTo>
                    <a:pt x="1901" y="159548"/>
                  </a:lnTo>
                  <a:lnTo>
                    <a:pt x="1054" y="176082"/>
                  </a:lnTo>
                  <a:lnTo>
                    <a:pt x="477" y="192408"/>
                  </a:lnTo>
                  <a:lnTo>
                    <a:pt x="91" y="208310"/>
                  </a:lnTo>
                  <a:lnTo>
                    <a:pt x="0" y="223597"/>
                  </a:lnTo>
                  <a:lnTo>
                    <a:pt x="472" y="238024"/>
                  </a:lnTo>
                  <a:lnTo>
                    <a:pt x="1606" y="251549"/>
                  </a:lnTo>
                  <a:lnTo>
                    <a:pt x="3352" y="264446"/>
                  </a:lnTo>
                  <a:lnTo>
                    <a:pt x="5594" y="277188"/>
                  </a:lnTo>
                  <a:lnTo>
                    <a:pt x="8225" y="290059"/>
                  </a:lnTo>
                  <a:lnTo>
                    <a:pt x="11465" y="302994"/>
                  </a:lnTo>
                  <a:lnTo>
                    <a:pt x="15850" y="315685"/>
                  </a:lnTo>
                  <a:lnTo>
                    <a:pt x="21580" y="327961"/>
                  </a:lnTo>
                  <a:lnTo>
                    <a:pt x="28548" y="339645"/>
                  </a:lnTo>
                  <a:lnTo>
                    <a:pt x="36520" y="350492"/>
                  </a:lnTo>
                  <a:lnTo>
                    <a:pt x="45254" y="360452"/>
                  </a:lnTo>
                  <a:lnTo>
                    <a:pt x="54542" y="369631"/>
                  </a:lnTo>
                  <a:lnTo>
                    <a:pt x="64220" y="378190"/>
                  </a:lnTo>
                  <a:lnTo>
                    <a:pt x="74177" y="386281"/>
                  </a:lnTo>
                  <a:lnTo>
                    <a:pt x="84488" y="393870"/>
                  </a:lnTo>
                  <a:lnTo>
                    <a:pt x="95402" y="400747"/>
                  </a:lnTo>
                  <a:lnTo>
                    <a:pt x="107008" y="406852"/>
                  </a:lnTo>
                  <a:lnTo>
                    <a:pt x="119244" y="412105"/>
                  </a:lnTo>
                  <a:lnTo>
                    <a:pt x="131989" y="416336"/>
                  </a:lnTo>
                  <a:lnTo>
                    <a:pt x="145103" y="419550"/>
                  </a:lnTo>
                  <a:lnTo>
                    <a:pt x="157870" y="421900"/>
                  </a:lnTo>
                  <a:lnTo>
                    <a:pt x="170272" y="423823"/>
                  </a:lnTo>
                  <a:lnTo>
                    <a:pt x="183396" y="425489"/>
                  </a:lnTo>
                  <a:lnTo>
                    <a:pt x="199329" y="42718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33579" y="709189"/>
              <a:ext cx="459442" cy="529130"/>
            </a:xfrm>
            <a:custGeom>
              <a:avLst/>
              <a:gdLst/>
              <a:ahLst/>
              <a:cxnLst/>
              <a:rect l="0" t="0" r="0" b="0"/>
              <a:pathLst>
                <a:path w="459442" h="529130">
                  <a:moveTo>
                    <a:pt x="256846" y="69919"/>
                  </a:moveTo>
                  <a:lnTo>
                    <a:pt x="253845" y="61185"/>
                  </a:lnTo>
                  <a:lnTo>
                    <a:pt x="250422" y="53478"/>
                  </a:lnTo>
                  <a:lnTo>
                    <a:pt x="246222" y="46081"/>
                  </a:lnTo>
                  <a:lnTo>
                    <a:pt x="241149" y="38993"/>
                  </a:lnTo>
                  <a:lnTo>
                    <a:pt x="235019" y="32462"/>
                  </a:lnTo>
                  <a:lnTo>
                    <a:pt x="227835" y="26590"/>
                  </a:lnTo>
                  <a:lnTo>
                    <a:pt x="219748" y="21325"/>
                  </a:lnTo>
                  <a:lnTo>
                    <a:pt x="210952" y="16555"/>
                  </a:lnTo>
                  <a:lnTo>
                    <a:pt x="201628" y="12165"/>
                  </a:lnTo>
                  <a:lnTo>
                    <a:pt x="191758" y="8215"/>
                  </a:lnTo>
                  <a:lnTo>
                    <a:pt x="181149" y="4935"/>
                  </a:lnTo>
                  <a:lnTo>
                    <a:pt x="169751" y="2398"/>
                  </a:lnTo>
                  <a:lnTo>
                    <a:pt x="157657" y="695"/>
                  </a:lnTo>
                  <a:lnTo>
                    <a:pt x="145006" y="0"/>
                  </a:lnTo>
                  <a:lnTo>
                    <a:pt x="131943" y="313"/>
                  </a:lnTo>
                  <a:lnTo>
                    <a:pt x="118748" y="1489"/>
                  </a:lnTo>
                  <a:lnTo>
                    <a:pt x="105815" y="3341"/>
                  </a:lnTo>
                  <a:lnTo>
                    <a:pt x="93341" y="5700"/>
                  </a:lnTo>
                  <a:lnTo>
                    <a:pt x="81339" y="8588"/>
                  </a:lnTo>
                  <a:lnTo>
                    <a:pt x="69739" y="12203"/>
                  </a:lnTo>
                  <a:lnTo>
                    <a:pt x="58456" y="16608"/>
                  </a:lnTo>
                  <a:lnTo>
                    <a:pt x="47572" y="22041"/>
                  </a:lnTo>
                  <a:lnTo>
                    <a:pt x="37329" y="28977"/>
                  </a:lnTo>
                  <a:lnTo>
                    <a:pt x="27816" y="37537"/>
                  </a:lnTo>
                  <a:lnTo>
                    <a:pt x="19291" y="47541"/>
                  </a:lnTo>
                  <a:lnTo>
                    <a:pt x="12243" y="58697"/>
                  </a:lnTo>
                  <a:lnTo>
                    <a:pt x="6806" y="70720"/>
                  </a:lnTo>
                  <a:lnTo>
                    <a:pt x="2969" y="83367"/>
                  </a:lnTo>
                  <a:lnTo>
                    <a:pt x="752" y="96454"/>
                  </a:lnTo>
                  <a:lnTo>
                    <a:pt x="0" y="109842"/>
                  </a:lnTo>
                  <a:lnTo>
                    <a:pt x="442" y="123272"/>
                  </a:lnTo>
                  <a:lnTo>
                    <a:pt x="1793" y="136369"/>
                  </a:lnTo>
                  <a:lnTo>
                    <a:pt x="3811" y="148952"/>
                  </a:lnTo>
                  <a:lnTo>
                    <a:pt x="6469" y="160860"/>
                  </a:lnTo>
                  <a:lnTo>
                    <a:pt x="9930" y="171864"/>
                  </a:lnTo>
                  <a:lnTo>
                    <a:pt x="14226" y="181934"/>
                  </a:lnTo>
                  <a:lnTo>
                    <a:pt x="19416" y="191189"/>
                  </a:lnTo>
                  <a:lnTo>
                    <a:pt x="25658" y="199800"/>
                  </a:lnTo>
                  <a:lnTo>
                    <a:pt x="32938" y="207921"/>
                  </a:lnTo>
                  <a:lnTo>
                    <a:pt x="41269" y="215360"/>
                  </a:lnTo>
                  <a:lnTo>
                    <a:pt x="50763" y="221605"/>
                  </a:lnTo>
                  <a:lnTo>
                    <a:pt x="61378" y="226472"/>
                  </a:lnTo>
                  <a:lnTo>
                    <a:pt x="73099" y="230079"/>
                  </a:lnTo>
                  <a:lnTo>
                    <a:pt x="86023" y="232666"/>
                  </a:lnTo>
                  <a:lnTo>
                    <a:pt x="100079" y="234477"/>
                  </a:lnTo>
                  <a:lnTo>
                    <a:pt x="114754" y="235559"/>
                  </a:lnTo>
                  <a:lnTo>
                    <a:pt x="129218" y="235769"/>
                  </a:lnTo>
                  <a:lnTo>
                    <a:pt x="143022" y="235099"/>
                  </a:lnTo>
                  <a:lnTo>
                    <a:pt x="156238" y="233667"/>
                  </a:lnTo>
                  <a:lnTo>
                    <a:pt x="169259" y="231636"/>
                  </a:lnTo>
                  <a:lnTo>
                    <a:pt x="182350" y="229167"/>
                  </a:lnTo>
                  <a:lnTo>
                    <a:pt x="195448" y="226714"/>
                  </a:lnTo>
                  <a:lnTo>
                    <a:pt x="208256" y="224986"/>
                  </a:lnTo>
                  <a:lnTo>
                    <a:pt x="220628" y="224307"/>
                  </a:lnTo>
                  <a:lnTo>
                    <a:pt x="232887" y="224498"/>
                  </a:lnTo>
                  <a:lnTo>
                    <a:pt x="245717" y="225083"/>
                  </a:lnTo>
                  <a:lnTo>
                    <a:pt x="259454" y="225737"/>
                  </a:lnTo>
                  <a:lnTo>
                    <a:pt x="273782" y="226478"/>
                  </a:lnTo>
                  <a:lnTo>
                    <a:pt x="287946" y="227574"/>
                  </a:lnTo>
                  <a:lnTo>
                    <a:pt x="301511" y="229165"/>
                  </a:lnTo>
                  <a:lnTo>
                    <a:pt x="314381" y="231402"/>
                  </a:lnTo>
                  <a:lnTo>
                    <a:pt x="326631" y="234514"/>
                  </a:lnTo>
                  <a:lnTo>
                    <a:pt x="338382" y="238539"/>
                  </a:lnTo>
                  <a:lnTo>
                    <a:pt x="349595" y="243362"/>
                  </a:lnTo>
                  <a:lnTo>
                    <a:pt x="360067" y="248817"/>
                  </a:lnTo>
                  <a:lnTo>
                    <a:pt x="369750" y="254744"/>
                  </a:lnTo>
                  <a:lnTo>
                    <a:pt x="378900" y="261010"/>
                  </a:lnTo>
                  <a:lnTo>
                    <a:pt x="387964" y="267515"/>
                  </a:lnTo>
                  <a:lnTo>
                    <a:pt x="397205" y="274190"/>
                  </a:lnTo>
                  <a:lnTo>
                    <a:pt x="406379" y="281146"/>
                  </a:lnTo>
                  <a:lnTo>
                    <a:pt x="414858" y="288655"/>
                  </a:lnTo>
                  <a:lnTo>
                    <a:pt x="422340" y="296826"/>
                  </a:lnTo>
                  <a:lnTo>
                    <a:pt x="428838" y="305772"/>
                  </a:lnTo>
                  <a:lnTo>
                    <a:pt x="434510" y="315688"/>
                  </a:lnTo>
                  <a:lnTo>
                    <a:pt x="439547" y="326580"/>
                  </a:lnTo>
                  <a:lnTo>
                    <a:pt x="444116" y="338148"/>
                  </a:lnTo>
                  <a:lnTo>
                    <a:pt x="448353" y="349906"/>
                  </a:lnTo>
                  <a:lnTo>
                    <a:pt x="452349" y="361557"/>
                  </a:lnTo>
                  <a:lnTo>
                    <a:pt x="455848" y="373158"/>
                  </a:lnTo>
                  <a:lnTo>
                    <a:pt x="458286" y="385013"/>
                  </a:lnTo>
                  <a:lnTo>
                    <a:pt x="459441" y="397282"/>
                  </a:lnTo>
                  <a:lnTo>
                    <a:pt x="459402" y="409809"/>
                  </a:lnTo>
                  <a:lnTo>
                    <a:pt x="458386" y="422227"/>
                  </a:lnTo>
                  <a:lnTo>
                    <a:pt x="456624" y="434323"/>
                  </a:lnTo>
                  <a:lnTo>
                    <a:pt x="454155" y="446056"/>
                  </a:lnTo>
                  <a:lnTo>
                    <a:pt x="450827" y="457469"/>
                  </a:lnTo>
                  <a:lnTo>
                    <a:pt x="446624" y="468618"/>
                  </a:lnTo>
                  <a:lnTo>
                    <a:pt x="441498" y="479240"/>
                  </a:lnTo>
                  <a:lnTo>
                    <a:pt x="435301" y="488774"/>
                  </a:lnTo>
                  <a:lnTo>
                    <a:pt x="428055" y="497003"/>
                  </a:lnTo>
                  <a:lnTo>
                    <a:pt x="419917" y="504020"/>
                  </a:lnTo>
                  <a:lnTo>
                    <a:pt x="411084" y="510050"/>
                  </a:lnTo>
                  <a:lnTo>
                    <a:pt x="401727" y="515326"/>
                  </a:lnTo>
                  <a:lnTo>
                    <a:pt x="391665" y="519887"/>
                  </a:lnTo>
                  <a:lnTo>
                    <a:pt x="380394" y="523587"/>
                  </a:lnTo>
                  <a:lnTo>
                    <a:pt x="367734" y="526409"/>
                  </a:lnTo>
                  <a:lnTo>
                    <a:pt x="353807" y="528305"/>
                  </a:lnTo>
                  <a:lnTo>
                    <a:pt x="338855" y="529129"/>
                  </a:lnTo>
                  <a:lnTo>
                    <a:pt x="323134" y="528904"/>
                  </a:lnTo>
                  <a:lnTo>
                    <a:pt x="307018" y="527786"/>
                  </a:lnTo>
                  <a:lnTo>
                    <a:pt x="290980" y="525973"/>
                  </a:lnTo>
                  <a:lnTo>
                    <a:pt x="275275" y="523640"/>
                  </a:lnTo>
                  <a:lnTo>
                    <a:pt x="260122" y="520770"/>
                  </a:lnTo>
                  <a:lnTo>
                    <a:pt x="245785" y="517166"/>
                  </a:lnTo>
                  <a:lnTo>
                    <a:pt x="232330" y="512774"/>
                  </a:lnTo>
                  <a:lnTo>
                    <a:pt x="219819" y="507519"/>
                  </a:lnTo>
                  <a:lnTo>
                    <a:pt x="208401" y="501235"/>
                  </a:lnTo>
                  <a:lnTo>
                    <a:pt x="198055" y="493935"/>
                  </a:lnTo>
                  <a:lnTo>
                    <a:pt x="188725" y="485842"/>
                  </a:lnTo>
                  <a:lnTo>
                    <a:pt x="179387" y="476292"/>
                  </a:lnTo>
                  <a:lnTo>
                    <a:pt x="168102" y="462212"/>
                  </a:lnTo>
                  <a:lnTo>
                    <a:pt x="151561" y="43841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58922" y="821222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2" y="72335"/>
                  </a:lnTo>
                  <a:lnTo>
                    <a:pt x="8043" y="85514"/>
                  </a:lnTo>
                  <a:lnTo>
                    <a:pt x="9502" y="98431"/>
                  </a:lnTo>
                  <a:lnTo>
                    <a:pt x="11335" y="110898"/>
                  </a:lnTo>
                  <a:lnTo>
                    <a:pt x="13565" y="123064"/>
                  </a:lnTo>
                  <a:lnTo>
                    <a:pt x="16142" y="135306"/>
                  </a:lnTo>
                  <a:lnTo>
                    <a:pt x="18990" y="147842"/>
                  </a:lnTo>
                  <a:lnTo>
                    <a:pt x="22037" y="160720"/>
                  </a:lnTo>
                  <a:lnTo>
                    <a:pt x="25229" y="173906"/>
                  </a:lnTo>
                  <a:lnTo>
                    <a:pt x="28518" y="187336"/>
                  </a:lnTo>
                  <a:lnTo>
                    <a:pt x="31708" y="200949"/>
                  </a:lnTo>
                  <a:lnTo>
                    <a:pt x="34470" y="214694"/>
                  </a:lnTo>
                  <a:lnTo>
                    <a:pt x="36664" y="228527"/>
                  </a:lnTo>
                  <a:lnTo>
                    <a:pt x="38477" y="242257"/>
                  </a:lnTo>
                  <a:lnTo>
                    <a:pt x="40308" y="255555"/>
                  </a:lnTo>
                  <a:lnTo>
                    <a:pt x="42390" y="268264"/>
                  </a:lnTo>
                  <a:lnTo>
                    <a:pt x="44631" y="279957"/>
                  </a:lnTo>
                  <a:lnTo>
                    <a:pt x="46917" y="290997"/>
                  </a:lnTo>
                  <a:lnTo>
                    <a:pt x="49455" y="302354"/>
                  </a:lnTo>
                  <a:lnTo>
                    <a:pt x="52643" y="31585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16808" y="55801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05598" y="857424"/>
              <a:ext cx="325011" cy="591622"/>
            </a:xfrm>
            <a:custGeom>
              <a:avLst/>
              <a:gdLst/>
              <a:ahLst/>
              <a:cxnLst/>
              <a:rect l="0" t="0" r="0" b="0"/>
              <a:pathLst>
                <a:path w="325011" h="591622">
                  <a:moveTo>
                    <a:pt x="258692" y="100669"/>
                  </a:moveTo>
                  <a:lnTo>
                    <a:pt x="255692" y="89068"/>
                  </a:lnTo>
                  <a:lnTo>
                    <a:pt x="252270" y="79219"/>
                  </a:lnTo>
                  <a:lnTo>
                    <a:pt x="248073" y="70214"/>
                  </a:lnTo>
                  <a:lnTo>
                    <a:pt x="243173" y="61772"/>
                  </a:lnTo>
                  <a:lnTo>
                    <a:pt x="237691" y="53745"/>
                  </a:lnTo>
                  <a:lnTo>
                    <a:pt x="231756" y="46027"/>
                  </a:lnTo>
                  <a:lnTo>
                    <a:pt x="225322" y="38695"/>
                  </a:lnTo>
                  <a:lnTo>
                    <a:pt x="218175" y="31992"/>
                  </a:lnTo>
                  <a:lnTo>
                    <a:pt x="210258" y="26001"/>
                  </a:lnTo>
                  <a:lnTo>
                    <a:pt x="201654" y="20655"/>
                  </a:lnTo>
                  <a:lnTo>
                    <a:pt x="192500" y="15831"/>
                  </a:lnTo>
                  <a:lnTo>
                    <a:pt x="182925" y="11403"/>
                  </a:lnTo>
                  <a:lnTo>
                    <a:pt x="172715" y="7429"/>
                  </a:lnTo>
                  <a:lnTo>
                    <a:pt x="161344" y="4132"/>
                  </a:lnTo>
                  <a:lnTo>
                    <a:pt x="148622" y="1589"/>
                  </a:lnTo>
                  <a:lnTo>
                    <a:pt x="134823" y="51"/>
                  </a:lnTo>
                  <a:lnTo>
                    <a:pt x="120490" y="0"/>
                  </a:lnTo>
                  <a:lnTo>
                    <a:pt x="106006" y="1563"/>
                  </a:lnTo>
                  <a:lnTo>
                    <a:pt x="91875" y="4562"/>
                  </a:lnTo>
                  <a:lnTo>
                    <a:pt x="78772" y="8709"/>
                  </a:lnTo>
                  <a:lnTo>
                    <a:pt x="66967" y="13728"/>
                  </a:lnTo>
                  <a:lnTo>
                    <a:pt x="56380" y="19706"/>
                  </a:lnTo>
                  <a:lnTo>
                    <a:pt x="46794" y="27074"/>
                  </a:lnTo>
                  <a:lnTo>
                    <a:pt x="37974" y="35952"/>
                  </a:lnTo>
                  <a:lnTo>
                    <a:pt x="29878" y="46014"/>
                  </a:lnTo>
                  <a:lnTo>
                    <a:pt x="22651" y="56686"/>
                  </a:lnTo>
                  <a:lnTo>
                    <a:pt x="16308" y="67576"/>
                  </a:lnTo>
                  <a:lnTo>
                    <a:pt x="10894" y="78821"/>
                  </a:lnTo>
                  <a:lnTo>
                    <a:pt x="6555" y="90961"/>
                  </a:lnTo>
                  <a:lnTo>
                    <a:pt x="3271" y="104235"/>
                  </a:lnTo>
                  <a:lnTo>
                    <a:pt x="1049" y="118421"/>
                  </a:lnTo>
                  <a:lnTo>
                    <a:pt x="0" y="133022"/>
                  </a:lnTo>
                  <a:lnTo>
                    <a:pt x="71" y="147694"/>
                  </a:lnTo>
                  <a:lnTo>
                    <a:pt x="1083" y="162123"/>
                  </a:lnTo>
                  <a:lnTo>
                    <a:pt x="2825" y="175957"/>
                  </a:lnTo>
                  <a:lnTo>
                    <a:pt x="5110" y="189069"/>
                  </a:lnTo>
                  <a:lnTo>
                    <a:pt x="7948" y="201346"/>
                  </a:lnTo>
                  <a:lnTo>
                    <a:pt x="11530" y="212606"/>
                  </a:lnTo>
                  <a:lnTo>
                    <a:pt x="15908" y="222851"/>
                  </a:lnTo>
                  <a:lnTo>
                    <a:pt x="21153" y="232224"/>
                  </a:lnTo>
                  <a:lnTo>
                    <a:pt x="27430" y="240915"/>
                  </a:lnTo>
                  <a:lnTo>
                    <a:pt x="34731" y="249094"/>
                  </a:lnTo>
                  <a:lnTo>
                    <a:pt x="42905" y="256742"/>
                  </a:lnTo>
                  <a:lnTo>
                    <a:pt x="51762" y="263660"/>
                  </a:lnTo>
                  <a:lnTo>
                    <a:pt x="61131" y="269792"/>
                  </a:lnTo>
                  <a:lnTo>
                    <a:pt x="71031" y="275062"/>
                  </a:lnTo>
                  <a:lnTo>
                    <a:pt x="81662" y="279305"/>
                  </a:lnTo>
                  <a:lnTo>
                    <a:pt x="93073" y="282523"/>
                  </a:lnTo>
                  <a:lnTo>
                    <a:pt x="105177" y="284701"/>
                  </a:lnTo>
                  <a:lnTo>
                    <a:pt x="117834" y="285721"/>
                  </a:lnTo>
                  <a:lnTo>
                    <a:pt x="130902" y="285631"/>
                  </a:lnTo>
                  <a:lnTo>
                    <a:pt x="144100" y="284605"/>
                  </a:lnTo>
                  <a:lnTo>
                    <a:pt x="157035" y="282854"/>
                  </a:lnTo>
                  <a:lnTo>
                    <a:pt x="169505" y="280559"/>
                  </a:lnTo>
                  <a:lnTo>
                    <a:pt x="181336" y="277544"/>
                  </a:lnTo>
                  <a:lnTo>
                    <a:pt x="192289" y="273311"/>
                  </a:lnTo>
                  <a:lnTo>
                    <a:pt x="202323" y="267683"/>
                  </a:lnTo>
                  <a:lnTo>
                    <a:pt x="211554" y="260784"/>
                  </a:lnTo>
                  <a:lnTo>
                    <a:pt x="220149" y="252857"/>
                  </a:lnTo>
                  <a:lnTo>
                    <a:pt x="228264" y="244149"/>
                  </a:lnTo>
                  <a:lnTo>
                    <a:pt x="235869" y="234709"/>
                  </a:lnTo>
                  <a:lnTo>
                    <a:pt x="242757" y="224395"/>
                  </a:lnTo>
                  <a:lnTo>
                    <a:pt x="248870" y="213200"/>
                  </a:lnTo>
                  <a:lnTo>
                    <a:pt x="254127" y="201242"/>
                  </a:lnTo>
                  <a:lnTo>
                    <a:pt x="258361" y="188683"/>
                  </a:lnTo>
                  <a:lnTo>
                    <a:pt x="261588" y="175773"/>
                  </a:lnTo>
                  <a:lnTo>
                    <a:pt x="264289" y="165965"/>
                  </a:lnTo>
                  <a:lnTo>
                    <a:pt x="266944" y="163202"/>
                  </a:lnTo>
                  <a:lnTo>
                    <a:pt x="269502" y="165759"/>
                  </a:lnTo>
                  <a:lnTo>
                    <a:pt x="272090" y="171704"/>
                  </a:lnTo>
                  <a:lnTo>
                    <a:pt x="274819" y="180012"/>
                  </a:lnTo>
                  <a:lnTo>
                    <a:pt x="277725" y="190040"/>
                  </a:lnTo>
                  <a:lnTo>
                    <a:pt x="280957" y="201471"/>
                  </a:lnTo>
                  <a:lnTo>
                    <a:pt x="284794" y="214253"/>
                  </a:lnTo>
                  <a:lnTo>
                    <a:pt x="289321" y="228244"/>
                  </a:lnTo>
                  <a:lnTo>
                    <a:pt x="294155" y="243057"/>
                  </a:lnTo>
                  <a:lnTo>
                    <a:pt x="298558" y="258153"/>
                  </a:lnTo>
                  <a:lnTo>
                    <a:pt x="302149" y="273201"/>
                  </a:lnTo>
                  <a:lnTo>
                    <a:pt x="305050" y="288238"/>
                  </a:lnTo>
                  <a:lnTo>
                    <a:pt x="307686" y="303554"/>
                  </a:lnTo>
                  <a:lnTo>
                    <a:pt x="310349" y="319300"/>
                  </a:lnTo>
                  <a:lnTo>
                    <a:pt x="313156" y="335316"/>
                  </a:lnTo>
                  <a:lnTo>
                    <a:pt x="316126" y="351228"/>
                  </a:lnTo>
                  <a:lnTo>
                    <a:pt x="319233" y="366825"/>
                  </a:lnTo>
                  <a:lnTo>
                    <a:pt x="322118" y="382062"/>
                  </a:lnTo>
                  <a:lnTo>
                    <a:pt x="324136" y="396980"/>
                  </a:lnTo>
                  <a:lnTo>
                    <a:pt x="325010" y="411649"/>
                  </a:lnTo>
                  <a:lnTo>
                    <a:pt x="324949" y="426297"/>
                  </a:lnTo>
                  <a:lnTo>
                    <a:pt x="324452" y="441285"/>
                  </a:lnTo>
                  <a:lnTo>
                    <a:pt x="323857" y="456773"/>
                  </a:lnTo>
                  <a:lnTo>
                    <a:pt x="323154" y="472430"/>
                  </a:lnTo>
                  <a:lnTo>
                    <a:pt x="322083" y="487562"/>
                  </a:lnTo>
                  <a:lnTo>
                    <a:pt x="320506" y="501808"/>
                  </a:lnTo>
                  <a:lnTo>
                    <a:pt x="318108" y="514983"/>
                  </a:lnTo>
                  <a:lnTo>
                    <a:pt x="314354" y="526913"/>
                  </a:lnTo>
                  <a:lnTo>
                    <a:pt x="309082" y="537634"/>
                  </a:lnTo>
                  <a:lnTo>
                    <a:pt x="302436" y="547173"/>
                  </a:lnTo>
                  <a:lnTo>
                    <a:pt x="294687" y="555450"/>
                  </a:lnTo>
                  <a:lnTo>
                    <a:pt x="286102" y="562541"/>
                  </a:lnTo>
                  <a:lnTo>
                    <a:pt x="276745" y="568646"/>
                  </a:lnTo>
                  <a:lnTo>
                    <a:pt x="266488" y="573989"/>
                  </a:lnTo>
                  <a:lnTo>
                    <a:pt x="255331" y="578768"/>
                  </a:lnTo>
                  <a:lnTo>
                    <a:pt x="243399" y="582979"/>
                  </a:lnTo>
                  <a:lnTo>
                    <a:pt x="230858" y="586436"/>
                  </a:lnTo>
                  <a:lnTo>
                    <a:pt x="217860" y="589091"/>
                  </a:lnTo>
                  <a:lnTo>
                    <a:pt x="204368" y="590874"/>
                  </a:lnTo>
                  <a:lnTo>
                    <a:pt x="190173" y="591621"/>
                  </a:lnTo>
                  <a:lnTo>
                    <a:pt x="175223" y="591349"/>
                  </a:lnTo>
                  <a:lnTo>
                    <a:pt x="159786" y="590362"/>
                  </a:lnTo>
                  <a:lnTo>
                    <a:pt x="142531" y="589069"/>
                  </a:lnTo>
                  <a:lnTo>
                    <a:pt x="118587" y="587358"/>
                  </a:lnTo>
                  <a:lnTo>
                    <a:pt x="79708" y="58498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1028" y="753980"/>
              <a:ext cx="354403" cy="383098"/>
            </a:xfrm>
            <a:custGeom>
              <a:avLst/>
              <a:gdLst/>
              <a:ahLst/>
              <a:cxnLst/>
              <a:rect l="0" t="0" r="0" b="0"/>
              <a:pathLst>
                <a:path w="354403" h="383098">
                  <a:moveTo>
                    <a:pt x="17490" y="140942"/>
                  </a:moveTo>
                  <a:lnTo>
                    <a:pt x="17557" y="155477"/>
                  </a:lnTo>
                  <a:lnTo>
                    <a:pt x="18197" y="168107"/>
                  </a:lnTo>
                  <a:lnTo>
                    <a:pt x="19494" y="180017"/>
                  </a:lnTo>
                  <a:lnTo>
                    <a:pt x="21354" y="191671"/>
                  </a:lnTo>
                  <a:lnTo>
                    <a:pt x="23670" y="203512"/>
                  </a:lnTo>
                  <a:lnTo>
                    <a:pt x="26336" y="215752"/>
                  </a:lnTo>
                  <a:lnTo>
                    <a:pt x="29260" y="228420"/>
                  </a:lnTo>
                  <a:lnTo>
                    <a:pt x="32367" y="241459"/>
                  </a:lnTo>
                  <a:lnTo>
                    <a:pt x="35603" y="254788"/>
                  </a:lnTo>
                  <a:lnTo>
                    <a:pt x="38926" y="268332"/>
                  </a:lnTo>
                  <a:lnTo>
                    <a:pt x="42311" y="282031"/>
                  </a:lnTo>
                  <a:lnTo>
                    <a:pt x="45736" y="295833"/>
                  </a:lnTo>
                  <a:lnTo>
                    <a:pt x="49189" y="309541"/>
                  </a:lnTo>
                  <a:lnTo>
                    <a:pt x="52661" y="322825"/>
                  </a:lnTo>
                  <a:lnTo>
                    <a:pt x="56121" y="335469"/>
                  </a:lnTo>
                  <a:lnTo>
                    <a:pt x="58702" y="345034"/>
                  </a:lnTo>
                  <a:lnTo>
                    <a:pt x="59361" y="348483"/>
                  </a:lnTo>
                  <a:lnTo>
                    <a:pt x="58488" y="346838"/>
                  </a:lnTo>
                  <a:lnTo>
                    <a:pt x="56464" y="341676"/>
                  </a:lnTo>
                  <a:lnTo>
                    <a:pt x="53354" y="333963"/>
                  </a:lnTo>
                  <a:lnTo>
                    <a:pt x="49264" y="324369"/>
                  </a:lnTo>
                  <a:lnTo>
                    <a:pt x="44532" y="313412"/>
                  </a:lnTo>
                  <a:lnTo>
                    <a:pt x="39654" y="301487"/>
                  </a:lnTo>
                  <a:lnTo>
                    <a:pt x="34925" y="288887"/>
                  </a:lnTo>
                  <a:lnTo>
                    <a:pt x="30442" y="275823"/>
                  </a:lnTo>
                  <a:lnTo>
                    <a:pt x="26204" y="262441"/>
                  </a:lnTo>
                  <a:lnTo>
                    <a:pt x="22168" y="248849"/>
                  </a:lnTo>
                  <a:lnTo>
                    <a:pt x="18288" y="235279"/>
                  </a:lnTo>
                  <a:lnTo>
                    <a:pt x="14522" y="222087"/>
                  </a:lnTo>
                  <a:lnTo>
                    <a:pt x="10841" y="209431"/>
                  </a:lnTo>
                  <a:lnTo>
                    <a:pt x="7385" y="197134"/>
                  </a:lnTo>
                  <a:lnTo>
                    <a:pt x="4443" y="184803"/>
                  </a:lnTo>
                  <a:lnTo>
                    <a:pt x="2137" y="172212"/>
                  </a:lnTo>
                  <a:lnTo>
                    <a:pt x="589" y="159466"/>
                  </a:lnTo>
                  <a:lnTo>
                    <a:pt x="0" y="146902"/>
                  </a:lnTo>
                  <a:lnTo>
                    <a:pt x="383" y="134702"/>
                  </a:lnTo>
                  <a:lnTo>
                    <a:pt x="1606" y="122730"/>
                  </a:lnTo>
                  <a:lnTo>
                    <a:pt x="3490" y="110624"/>
                  </a:lnTo>
                  <a:lnTo>
                    <a:pt x="5871" y="98188"/>
                  </a:lnTo>
                  <a:lnTo>
                    <a:pt x="8773" y="85548"/>
                  </a:lnTo>
                  <a:lnTo>
                    <a:pt x="12397" y="73056"/>
                  </a:lnTo>
                  <a:lnTo>
                    <a:pt x="16799" y="60914"/>
                  </a:lnTo>
                  <a:lnTo>
                    <a:pt x="21891" y="49319"/>
                  </a:lnTo>
                  <a:lnTo>
                    <a:pt x="27532" y="38533"/>
                  </a:lnTo>
                  <a:lnTo>
                    <a:pt x="33602" y="28622"/>
                  </a:lnTo>
                  <a:lnTo>
                    <a:pt x="40474" y="19815"/>
                  </a:lnTo>
                  <a:lnTo>
                    <a:pt x="48984" y="12571"/>
                  </a:lnTo>
                  <a:lnTo>
                    <a:pt x="59454" y="6998"/>
                  </a:lnTo>
                  <a:lnTo>
                    <a:pt x="71742" y="3069"/>
                  </a:lnTo>
                  <a:lnTo>
                    <a:pt x="85510" y="790"/>
                  </a:lnTo>
                  <a:lnTo>
                    <a:pt x="100394" y="0"/>
                  </a:lnTo>
                  <a:lnTo>
                    <a:pt x="115759" y="586"/>
                  </a:lnTo>
                  <a:lnTo>
                    <a:pt x="130753" y="2567"/>
                  </a:lnTo>
                  <a:lnTo>
                    <a:pt x="144940" y="5821"/>
                  </a:lnTo>
                  <a:lnTo>
                    <a:pt x="158258" y="10123"/>
                  </a:lnTo>
                  <a:lnTo>
                    <a:pt x="170823" y="15227"/>
                  </a:lnTo>
                  <a:lnTo>
                    <a:pt x="182798" y="20922"/>
                  </a:lnTo>
                  <a:lnTo>
                    <a:pt x="194333" y="27202"/>
                  </a:lnTo>
                  <a:lnTo>
                    <a:pt x="205555" y="34250"/>
                  </a:lnTo>
                  <a:lnTo>
                    <a:pt x="216555" y="42107"/>
                  </a:lnTo>
                  <a:lnTo>
                    <a:pt x="227404" y="50841"/>
                  </a:lnTo>
                  <a:lnTo>
                    <a:pt x="238148" y="60615"/>
                  </a:lnTo>
                  <a:lnTo>
                    <a:pt x="248818" y="71412"/>
                  </a:lnTo>
                  <a:lnTo>
                    <a:pt x="259271" y="82916"/>
                  </a:lnTo>
                  <a:lnTo>
                    <a:pt x="269217" y="94631"/>
                  </a:lnTo>
                  <a:lnTo>
                    <a:pt x="278532" y="106253"/>
                  </a:lnTo>
                  <a:lnTo>
                    <a:pt x="287090" y="117836"/>
                  </a:lnTo>
                  <a:lnTo>
                    <a:pt x="294694" y="129678"/>
                  </a:lnTo>
                  <a:lnTo>
                    <a:pt x="301326" y="141942"/>
                  </a:lnTo>
                  <a:lnTo>
                    <a:pt x="307119" y="154637"/>
                  </a:lnTo>
                  <a:lnTo>
                    <a:pt x="312252" y="167699"/>
                  </a:lnTo>
                  <a:lnTo>
                    <a:pt x="316894" y="181046"/>
                  </a:lnTo>
                  <a:lnTo>
                    <a:pt x="321184" y="194603"/>
                  </a:lnTo>
                  <a:lnTo>
                    <a:pt x="325226" y="208311"/>
                  </a:lnTo>
                  <a:lnTo>
                    <a:pt x="329092" y="222129"/>
                  </a:lnTo>
                  <a:lnTo>
                    <a:pt x="332671" y="236187"/>
                  </a:lnTo>
                  <a:lnTo>
                    <a:pt x="335697" y="250771"/>
                  </a:lnTo>
                  <a:lnTo>
                    <a:pt x="338068" y="265988"/>
                  </a:lnTo>
                  <a:lnTo>
                    <a:pt x="339998" y="281633"/>
                  </a:lnTo>
                  <a:lnTo>
                    <a:pt x="341909" y="297288"/>
                  </a:lnTo>
                  <a:lnTo>
                    <a:pt x="344043" y="312694"/>
                  </a:lnTo>
                  <a:lnTo>
                    <a:pt x="346319" y="327373"/>
                  </a:lnTo>
                  <a:lnTo>
                    <a:pt x="348633" y="342091"/>
                  </a:lnTo>
                  <a:lnTo>
                    <a:pt x="351193" y="359257"/>
                  </a:lnTo>
                  <a:lnTo>
                    <a:pt x="354402" y="38309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59212" y="842279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5439" y="67"/>
                  </a:lnTo>
                  <a:lnTo>
                    <a:pt x="172168" y="708"/>
                  </a:lnTo>
                  <a:lnTo>
                    <a:pt x="158962" y="1999"/>
                  </a:lnTo>
                  <a:lnTo>
                    <a:pt x="145448" y="3686"/>
                  </a:lnTo>
                  <a:lnTo>
                    <a:pt x="131291" y="5355"/>
                  </a:lnTo>
                  <a:lnTo>
                    <a:pt x="116389" y="6772"/>
                  </a:lnTo>
                  <a:lnTo>
                    <a:pt x="100970" y="8043"/>
                  </a:lnTo>
                  <a:lnTo>
                    <a:pt x="85472" y="9502"/>
                  </a:lnTo>
                  <a:lnTo>
                    <a:pt x="70175" y="11330"/>
                  </a:lnTo>
                  <a:lnTo>
                    <a:pt x="55571" y="13398"/>
                  </a:lnTo>
                  <a:lnTo>
                    <a:pt x="40911" y="15549"/>
                  </a:lnTo>
                  <a:lnTo>
                    <a:pt x="23794" y="17976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951683" y="308503"/>
              <a:ext cx="250807" cy="680200"/>
            </a:xfrm>
            <a:custGeom>
              <a:avLst/>
              <a:gdLst/>
              <a:ahLst/>
              <a:cxnLst/>
              <a:rect l="0" t="0" r="0" b="0"/>
              <a:pathLst>
                <a:path w="250807" h="680200">
                  <a:moveTo>
                    <a:pt x="18182" y="186336"/>
                  </a:moveTo>
                  <a:lnTo>
                    <a:pt x="15315" y="198138"/>
                  </a:lnTo>
                  <a:lnTo>
                    <a:pt x="13174" y="209907"/>
                  </a:lnTo>
                  <a:lnTo>
                    <a:pt x="11574" y="222802"/>
                  </a:lnTo>
                  <a:lnTo>
                    <a:pt x="10568" y="236823"/>
                  </a:lnTo>
                  <a:lnTo>
                    <a:pt x="10367" y="251799"/>
                  </a:lnTo>
                  <a:lnTo>
                    <a:pt x="11022" y="267526"/>
                  </a:lnTo>
                  <a:lnTo>
                    <a:pt x="12433" y="283975"/>
                  </a:lnTo>
                  <a:lnTo>
                    <a:pt x="14446" y="301296"/>
                  </a:lnTo>
                  <a:lnTo>
                    <a:pt x="16904" y="319490"/>
                  </a:lnTo>
                  <a:lnTo>
                    <a:pt x="19520" y="338113"/>
                  </a:lnTo>
                  <a:lnTo>
                    <a:pt x="21887" y="356387"/>
                  </a:lnTo>
                  <a:lnTo>
                    <a:pt x="23809" y="373910"/>
                  </a:lnTo>
                  <a:lnTo>
                    <a:pt x="25267" y="390947"/>
                  </a:lnTo>
                  <a:lnTo>
                    <a:pt x="26328" y="408220"/>
                  </a:lnTo>
                  <a:lnTo>
                    <a:pt x="27079" y="426141"/>
                  </a:lnTo>
                  <a:lnTo>
                    <a:pt x="27602" y="444789"/>
                  </a:lnTo>
                  <a:lnTo>
                    <a:pt x="27961" y="464080"/>
                  </a:lnTo>
                  <a:lnTo>
                    <a:pt x="28211" y="483867"/>
                  </a:lnTo>
                  <a:lnTo>
                    <a:pt x="28549" y="503528"/>
                  </a:lnTo>
                  <a:lnTo>
                    <a:pt x="29309" y="522036"/>
                  </a:lnTo>
                  <a:lnTo>
                    <a:pt x="30633" y="538930"/>
                  </a:lnTo>
                  <a:lnTo>
                    <a:pt x="32336" y="554576"/>
                  </a:lnTo>
                  <a:lnTo>
                    <a:pt x="34018" y="569851"/>
                  </a:lnTo>
                  <a:lnTo>
                    <a:pt x="35448" y="585311"/>
                  </a:lnTo>
                  <a:lnTo>
                    <a:pt x="36728" y="600833"/>
                  </a:lnTo>
                  <a:lnTo>
                    <a:pt x="38195" y="615816"/>
                  </a:lnTo>
                  <a:lnTo>
                    <a:pt x="40034" y="629942"/>
                  </a:lnTo>
                  <a:lnTo>
                    <a:pt x="42269" y="643363"/>
                  </a:lnTo>
                  <a:lnTo>
                    <a:pt x="44847" y="656515"/>
                  </a:lnTo>
                  <a:lnTo>
                    <a:pt x="47660" y="669586"/>
                  </a:lnTo>
                  <a:lnTo>
                    <a:pt x="49395" y="678903"/>
                  </a:lnTo>
                  <a:lnTo>
                    <a:pt x="48841" y="680199"/>
                  </a:lnTo>
                  <a:lnTo>
                    <a:pt x="47148" y="675429"/>
                  </a:lnTo>
                  <a:lnTo>
                    <a:pt x="45279" y="666579"/>
                  </a:lnTo>
                  <a:lnTo>
                    <a:pt x="43649" y="654942"/>
                  </a:lnTo>
                  <a:lnTo>
                    <a:pt x="42369" y="641397"/>
                  </a:lnTo>
                  <a:lnTo>
                    <a:pt x="41418" y="626549"/>
                  </a:lnTo>
                  <a:lnTo>
                    <a:pt x="40734" y="610817"/>
                  </a:lnTo>
                  <a:lnTo>
                    <a:pt x="40084" y="594488"/>
                  </a:lnTo>
                  <a:lnTo>
                    <a:pt x="39105" y="577757"/>
                  </a:lnTo>
                  <a:lnTo>
                    <a:pt x="37627" y="560755"/>
                  </a:lnTo>
                  <a:lnTo>
                    <a:pt x="35648" y="543572"/>
                  </a:lnTo>
                  <a:lnTo>
                    <a:pt x="33248" y="526269"/>
                  </a:lnTo>
                  <a:lnTo>
                    <a:pt x="30528" y="508879"/>
                  </a:lnTo>
                  <a:lnTo>
                    <a:pt x="27735" y="491267"/>
                  </a:lnTo>
                  <a:lnTo>
                    <a:pt x="25247" y="473144"/>
                  </a:lnTo>
                  <a:lnTo>
                    <a:pt x="23241" y="454396"/>
                  </a:lnTo>
                  <a:lnTo>
                    <a:pt x="21556" y="435228"/>
                  </a:lnTo>
                  <a:lnTo>
                    <a:pt x="19810" y="416054"/>
                  </a:lnTo>
                  <a:lnTo>
                    <a:pt x="17787" y="397114"/>
                  </a:lnTo>
                  <a:lnTo>
                    <a:pt x="15596" y="378310"/>
                  </a:lnTo>
                  <a:lnTo>
                    <a:pt x="13578" y="359313"/>
                  </a:lnTo>
                  <a:lnTo>
                    <a:pt x="11919" y="339943"/>
                  </a:lnTo>
                  <a:lnTo>
                    <a:pt x="10483" y="320340"/>
                  </a:lnTo>
                  <a:lnTo>
                    <a:pt x="8911" y="300867"/>
                  </a:lnTo>
                  <a:lnTo>
                    <a:pt x="7007" y="281727"/>
                  </a:lnTo>
                  <a:lnTo>
                    <a:pt x="4897" y="262958"/>
                  </a:lnTo>
                  <a:lnTo>
                    <a:pt x="2935" y="244515"/>
                  </a:lnTo>
                  <a:lnTo>
                    <a:pt x="1323" y="226335"/>
                  </a:lnTo>
                  <a:lnTo>
                    <a:pt x="258" y="208517"/>
                  </a:lnTo>
                  <a:lnTo>
                    <a:pt x="0" y="191311"/>
                  </a:lnTo>
                  <a:lnTo>
                    <a:pt x="605" y="174808"/>
                  </a:lnTo>
                  <a:lnTo>
                    <a:pt x="1808" y="158945"/>
                  </a:lnTo>
                  <a:lnTo>
                    <a:pt x="3147" y="143598"/>
                  </a:lnTo>
                  <a:lnTo>
                    <a:pt x="4344" y="128647"/>
                  </a:lnTo>
                  <a:lnTo>
                    <a:pt x="5466" y="114148"/>
                  </a:lnTo>
                  <a:lnTo>
                    <a:pt x="6826" y="100324"/>
                  </a:lnTo>
                  <a:lnTo>
                    <a:pt x="8597" y="87249"/>
                  </a:lnTo>
                  <a:lnTo>
                    <a:pt x="10956" y="75010"/>
                  </a:lnTo>
                  <a:lnTo>
                    <a:pt x="14152" y="63783"/>
                  </a:lnTo>
                  <a:lnTo>
                    <a:pt x="18233" y="53564"/>
                  </a:lnTo>
                  <a:lnTo>
                    <a:pt x="23094" y="44210"/>
                  </a:lnTo>
                  <a:lnTo>
                    <a:pt x="28573" y="35532"/>
                  </a:lnTo>
                  <a:lnTo>
                    <a:pt x="34526" y="27367"/>
                  </a:lnTo>
                  <a:lnTo>
                    <a:pt x="41148" y="19898"/>
                  </a:lnTo>
                  <a:lnTo>
                    <a:pt x="48957" y="13633"/>
                  </a:lnTo>
                  <a:lnTo>
                    <a:pt x="58140" y="8753"/>
                  </a:lnTo>
                  <a:lnTo>
                    <a:pt x="68578" y="5137"/>
                  </a:lnTo>
                  <a:lnTo>
                    <a:pt x="80033" y="2544"/>
                  </a:lnTo>
                  <a:lnTo>
                    <a:pt x="92256" y="739"/>
                  </a:lnTo>
                  <a:lnTo>
                    <a:pt x="104868" y="0"/>
                  </a:lnTo>
                  <a:lnTo>
                    <a:pt x="117400" y="1085"/>
                  </a:lnTo>
                  <a:lnTo>
                    <a:pt x="129603" y="4260"/>
                  </a:lnTo>
                  <a:lnTo>
                    <a:pt x="141422" y="9342"/>
                  </a:lnTo>
                  <a:lnTo>
                    <a:pt x="152899" y="15965"/>
                  </a:lnTo>
                  <a:lnTo>
                    <a:pt x="164098" y="23755"/>
                  </a:lnTo>
                  <a:lnTo>
                    <a:pt x="174926" y="32390"/>
                  </a:lnTo>
                  <a:lnTo>
                    <a:pt x="185131" y="41623"/>
                  </a:lnTo>
                  <a:lnTo>
                    <a:pt x="194628" y="51277"/>
                  </a:lnTo>
                  <a:lnTo>
                    <a:pt x="203481" y="61384"/>
                  </a:lnTo>
                  <a:lnTo>
                    <a:pt x="211816" y="72160"/>
                  </a:lnTo>
                  <a:lnTo>
                    <a:pt x="219752" y="83673"/>
                  </a:lnTo>
                  <a:lnTo>
                    <a:pt x="227236" y="95847"/>
                  </a:lnTo>
                  <a:lnTo>
                    <a:pt x="234041" y="108551"/>
                  </a:lnTo>
                  <a:lnTo>
                    <a:pt x="240094" y="121660"/>
                  </a:lnTo>
                  <a:lnTo>
                    <a:pt x="245142" y="135226"/>
                  </a:lnTo>
                  <a:lnTo>
                    <a:pt x="248703" y="149471"/>
                  </a:lnTo>
                  <a:lnTo>
                    <a:pt x="250640" y="164454"/>
                  </a:lnTo>
                  <a:lnTo>
                    <a:pt x="250806" y="179769"/>
                  </a:lnTo>
                  <a:lnTo>
                    <a:pt x="248872" y="194671"/>
                  </a:lnTo>
                  <a:lnTo>
                    <a:pt x="244859" y="208763"/>
                  </a:lnTo>
                  <a:lnTo>
                    <a:pt x="238912" y="221834"/>
                  </a:lnTo>
                  <a:lnTo>
                    <a:pt x="231109" y="233694"/>
                  </a:lnTo>
                  <a:lnTo>
                    <a:pt x="221678" y="244364"/>
                  </a:lnTo>
                  <a:lnTo>
                    <a:pt x="210940" y="253699"/>
                  </a:lnTo>
                  <a:lnTo>
                    <a:pt x="199217" y="261307"/>
                  </a:lnTo>
                  <a:lnTo>
                    <a:pt x="186784" y="267136"/>
                  </a:lnTo>
                  <a:lnTo>
                    <a:pt x="174014" y="271578"/>
                  </a:lnTo>
                  <a:lnTo>
                    <a:pt x="161368" y="275267"/>
                  </a:lnTo>
                  <a:lnTo>
                    <a:pt x="149101" y="278639"/>
                  </a:lnTo>
                  <a:lnTo>
                    <a:pt x="137706" y="281766"/>
                  </a:lnTo>
                  <a:lnTo>
                    <a:pt x="126898" y="284753"/>
                  </a:lnTo>
                  <a:lnTo>
                    <a:pt x="115730" y="287869"/>
                  </a:lnTo>
                  <a:lnTo>
                    <a:pt x="102410" y="29162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150765" y="736994"/>
              <a:ext cx="267579" cy="290165"/>
            </a:xfrm>
            <a:custGeom>
              <a:avLst/>
              <a:gdLst/>
              <a:ahLst/>
              <a:cxnLst/>
              <a:rect l="0" t="0" r="0" b="0"/>
              <a:pathLst>
                <a:path w="267579" h="290165">
                  <a:moveTo>
                    <a:pt x="134955" y="31586"/>
                  </a:moveTo>
                  <a:lnTo>
                    <a:pt x="123287" y="31653"/>
                  </a:lnTo>
                  <a:lnTo>
                    <a:pt x="112798" y="32293"/>
                  </a:lnTo>
                  <a:lnTo>
                    <a:pt x="102496" y="33590"/>
                  </a:lnTo>
                  <a:lnTo>
                    <a:pt x="92195" y="35449"/>
                  </a:lnTo>
                  <a:lnTo>
                    <a:pt x="81851" y="37766"/>
                  </a:lnTo>
                  <a:lnTo>
                    <a:pt x="71466" y="40441"/>
                  </a:lnTo>
                  <a:lnTo>
                    <a:pt x="61210" y="43711"/>
                  </a:lnTo>
                  <a:lnTo>
                    <a:pt x="51400" y="48115"/>
                  </a:lnTo>
                  <a:lnTo>
                    <a:pt x="42179" y="53856"/>
                  </a:lnTo>
                  <a:lnTo>
                    <a:pt x="33683" y="60831"/>
                  </a:lnTo>
                  <a:lnTo>
                    <a:pt x="26122" y="68809"/>
                  </a:lnTo>
                  <a:lnTo>
                    <a:pt x="19522" y="77551"/>
                  </a:lnTo>
                  <a:lnTo>
                    <a:pt x="13921" y="87013"/>
                  </a:lnTo>
                  <a:lnTo>
                    <a:pt x="9448" y="97342"/>
                  </a:lnTo>
                  <a:lnTo>
                    <a:pt x="6067" y="108548"/>
                  </a:lnTo>
                  <a:lnTo>
                    <a:pt x="3609" y="120513"/>
                  </a:lnTo>
                  <a:lnTo>
                    <a:pt x="1868" y="133075"/>
                  </a:lnTo>
                  <a:lnTo>
                    <a:pt x="660" y="146079"/>
                  </a:lnTo>
                  <a:lnTo>
                    <a:pt x="0" y="159235"/>
                  </a:lnTo>
                  <a:lnTo>
                    <a:pt x="81" y="172141"/>
                  </a:lnTo>
                  <a:lnTo>
                    <a:pt x="955" y="184597"/>
                  </a:lnTo>
                  <a:lnTo>
                    <a:pt x="2694" y="196588"/>
                  </a:lnTo>
                  <a:lnTo>
                    <a:pt x="5464" y="208181"/>
                  </a:lnTo>
                  <a:lnTo>
                    <a:pt x="9256" y="219458"/>
                  </a:lnTo>
                  <a:lnTo>
                    <a:pt x="13922" y="230338"/>
                  </a:lnTo>
                  <a:lnTo>
                    <a:pt x="19270" y="240578"/>
                  </a:lnTo>
                  <a:lnTo>
                    <a:pt x="25131" y="250094"/>
                  </a:lnTo>
                  <a:lnTo>
                    <a:pt x="31522" y="258791"/>
                  </a:lnTo>
                  <a:lnTo>
                    <a:pt x="38643" y="266487"/>
                  </a:lnTo>
                  <a:lnTo>
                    <a:pt x="46554" y="273177"/>
                  </a:lnTo>
                  <a:lnTo>
                    <a:pt x="55495" y="278839"/>
                  </a:lnTo>
                  <a:lnTo>
                    <a:pt x="65939" y="283352"/>
                  </a:lnTo>
                  <a:lnTo>
                    <a:pt x="78003" y="286755"/>
                  </a:lnTo>
                  <a:lnTo>
                    <a:pt x="91343" y="289059"/>
                  </a:lnTo>
                  <a:lnTo>
                    <a:pt x="105361" y="290164"/>
                  </a:lnTo>
                  <a:lnTo>
                    <a:pt x="119629" y="290127"/>
                  </a:lnTo>
                  <a:lnTo>
                    <a:pt x="133615" y="288967"/>
                  </a:lnTo>
                  <a:lnTo>
                    <a:pt x="146619" y="286593"/>
                  </a:lnTo>
                  <a:lnTo>
                    <a:pt x="158363" y="283071"/>
                  </a:lnTo>
                  <a:lnTo>
                    <a:pt x="169078" y="278588"/>
                  </a:lnTo>
                  <a:lnTo>
                    <a:pt x="179283" y="273362"/>
                  </a:lnTo>
                  <a:lnTo>
                    <a:pt x="189332" y="267585"/>
                  </a:lnTo>
                  <a:lnTo>
                    <a:pt x="199067" y="261250"/>
                  </a:lnTo>
                  <a:lnTo>
                    <a:pt x="207933" y="254166"/>
                  </a:lnTo>
                  <a:lnTo>
                    <a:pt x="215683" y="246288"/>
                  </a:lnTo>
                  <a:lnTo>
                    <a:pt x="222532" y="237710"/>
                  </a:lnTo>
                  <a:lnTo>
                    <a:pt x="228972" y="228574"/>
                  </a:lnTo>
                  <a:lnTo>
                    <a:pt x="235339" y="219019"/>
                  </a:lnTo>
                  <a:lnTo>
                    <a:pt x="241614" y="209162"/>
                  </a:lnTo>
                  <a:lnTo>
                    <a:pt x="247536" y="199092"/>
                  </a:lnTo>
                  <a:lnTo>
                    <a:pt x="252963" y="188870"/>
                  </a:lnTo>
                  <a:lnTo>
                    <a:pt x="257744" y="178379"/>
                  </a:lnTo>
                  <a:lnTo>
                    <a:pt x="261650" y="167344"/>
                  </a:lnTo>
                  <a:lnTo>
                    <a:pt x="264639" y="155662"/>
                  </a:lnTo>
                  <a:lnTo>
                    <a:pt x="266662" y="143544"/>
                  </a:lnTo>
                  <a:lnTo>
                    <a:pt x="267578" y="131410"/>
                  </a:lnTo>
                  <a:lnTo>
                    <a:pt x="267417" y="119507"/>
                  </a:lnTo>
                  <a:lnTo>
                    <a:pt x="266344" y="107905"/>
                  </a:lnTo>
                  <a:lnTo>
                    <a:pt x="264561" y="96581"/>
                  </a:lnTo>
                  <a:lnTo>
                    <a:pt x="262249" y="85488"/>
                  </a:lnTo>
                  <a:lnTo>
                    <a:pt x="259394" y="74733"/>
                  </a:lnTo>
                  <a:lnTo>
                    <a:pt x="255799" y="64577"/>
                  </a:lnTo>
                  <a:lnTo>
                    <a:pt x="251413" y="55117"/>
                  </a:lnTo>
                  <a:lnTo>
                    <a:pt x="246163" y="46459"/>
                  </a:lnTo>
                  <a:lnTo>
                    <a:pt x="239882" y="38789"/>
                  </a:lnTo>
                  <a:lnTo>
                    <a:pt x="232579" y="32111"/>
                  </a:lnTo>
                  <a:lnTo>
                    <a:pt x="224404" y="26288"/>
                  </a:lnTo>
                  <a:lnTo>
                    <a:pt x="215545" y="21134"/>
                  </a:lnTo>
                  <a:lnTo>
                    <a:pt x="206189" y="16483"/>
                  </a:lnTo>
                  <a:lnTo>
                    <a:pt x="196743" y="12343"/>
                  </a:lnTo>
                  <a:lnTo>
                    <a:pt x="186801" y="8493"/>
                  </a:lnTo>
                  <a:lnTo>
                    <a:pt x="174375" y="4591"/>
                  </a:lnTo>
                  <a:lnTo>
                    <a:pt x="156012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524685" y="705409"/>
              <a:ext cx="261314" cy="299296"/>
            </a:xfrm>
            <a:custGeom>
              <a:avLst/>
              <a:gdLst/>
              <a:ahLst/>
              <a:cxnLst/>
              <a:rect l="0" t="0" r="0" b="0"/>
              <a:pathLst>
                <a:path w="261314" h="299296">
                  <a:moveTo>
                    <a:pt x="150589" y="0"/>
                  </a:moveTo>
                  <a:lnTo>
                    <a:pt x="138854" y="0"/>
                  </a:lnTo>
                  <a:lnTo>
                    <a:pt x="127725" y="0"/>
                  </a:lnTo>
                  <a:lnTo>
                    <a:pt x="116131" y="4"/>
                  </a:lnTo>
                  <a:lnTo>
                    <a:pt x="104143" y="177"/>
                  </a:lnTo>
                  <a:lnTo>
                    <a:pt x="92132" y="826"/>
                  </a:lnTo>
                  <a:lnTo>
                    <a:pt x="80333" y="2083"/>
                  </a:lnTo>
                  <a:lnTo>
                    <a:pt x="68980" y="4082"/>
                  </a:lnTo>
                  <a:lnTo>
                    <a:pt x="58360" y="7027"/>
                  </a:lnTo>
                  <a:lnTo>
                    <a:pt x="48555" y="10936"/>
                  </a:lnTo>
                  <a:lnTo>
                    <a:pt x="39478" y="15680"/>
                  </a:lnTo>
                  <a:lnTo>
                    <a:pt x="30988" y="21081"/>
                  </a:lnTo>
                  <a:lnTo>
                    <a:pt x="22949" y="26984"/>
                  </a:lnTo>
                  <a:lnTo>
                    <a:pt x="15566" y="33744"/>
                  </a:lnTo>
                  <a:lnTo>
                    <a:pt x="9358" y="42178"/>
                  </a:lnTo>
                  <a:lnTo>
                    <a:pt x="4525" y="52588"/>
                  </a:lnTo>
                  <a:lnTo>
                    <a:pt x="1279" y="64495"/>
                  </a:lnTo>
                  <a:lnTo>
                    <a:pt x="0" y="76944"/>
                  </a:lnTo>
                  <a:lnTo>
                    <a:pt x="705" y="89306"/>
                  </a:lnTo>
                  <a:lnTo>
                    <a:pt x="3279" y="101009"/>
                  </a:lnTo>
                  <a:lnTo>
                    <a:pt x="7665" y="111403"/>
                  </a:lnTo>
                  <a:lnTo>
                    <a:pt x="13654" y="120269"/>
                  </a:lnTo>
                  <a:lnTo>
                    <a:pt x="21095" y="127575"/>
                  </a:lnTo>
                  <a:lnTo>
                    <a:pt x="29985" y="133281"/>
                  </a:lnTo>
                  <a:lnTo>
                    <a:pt x="40185" y="137532"/>
                  </a:lnTo>
                  <a:lnTo>
                    <a:pt x="51456" y="140595"/>
                  </a:lnTo>
                  <a:lnTo>
                    <a:pt x="63546" y="142751"/>
                  </a:lnTo>
                  <a:lnTo>
                    <a:pt x="76228" y="144241"/>
                  </a:lnTo>
                  <a:lnTo>
                    <a:pt x="89168" y="145092"/>
                  </a:lnTo>
                  <a:lnTo>
                    <a:pt x="101926" y="145140"/>
                  </a:lnTo>
                  <a:lnTo>
                    <a:pt x="114289" y="144367"/>
                  </a:lnTo>
                  <a:lnTo>
                    <a:pt x="126388" y="143205"/>
                  </a:lnTo>
                  <a:lnTo>
                    <a:pt x="138586" y="142418"/>
                  </a:lnTo>
                  <a:lnTo>
                    <a:pt x="151092" y="142411"/>
                  </a:lnTo>
                  <a:lnTo>
                    <a:pt x="163950" y="143240"/>
                  </a:lnTo>
                  <a:lnTo>
                    <a:pt x="177123" y="144792"/>
                  </a:lnTo>
                  <a:lnTo>
                    <a:pt x="190530" y="146922"/>
                  </a:lnTo>
                  <a:lnTo>
                    <a:pt x="203619" y="149810"/>
                  </a:lnTo>
                  <a:lnTo>
                    <a:pt x="215415" y="153950"/>
                  </a:lnTo>
                  <a:lnTo>
                    <a:pt x="225490" y="159513"/>
                  </a:lnTo>
                  <a:lnTo>
                    <a:pt x="233914" y="166366"/>
                  </a:lnTo>
                  <a:lnTo>
                    <a:pt x="240969" y="174261"/>
                  </a:lnTo>
                  <a:lnTo>
                    <a:pt x="246973" y="182947"/>
                  </a:lnTo>
                  <a:lnTo>
                    <a:pt x="252041" y="192373"/>
                  </a:lnTo>
                  <a:lnTo>
                    <a:pt x="256089" y="202677"/>
                  </a:lnTo>
                  <a:lnTo>
                    <a:pt x="259144" y="213857"/>
                  </a:lnTo>
                  <a:lnTo>
                    <a:pt x="261028" y="225465"/>
                  </a:lnTo>
                  <a:lnTo>
                    <a:pt x="261313" y="236723"/>
                  </a:lnTo>
                  <a:lnTo>
                    <a:pt x="259898" y="247220"/>
                  </a:lnTo>
                  <a:lnTo>
                    <a:pt x="256659" y="256895"/>
                  </a:lnTo>
                  <a:lnTo>
                    <a:pt x="251285" y="265853"/>
                  </a:lnTo>
                  <a:lnTo>
                    <a:pt x="243812" y="274241"/>
                  </a:lnTo>
                  <a:lnTo>
                    <a:pt x="234387" y="281874"/>
                  </a:lnTo>
                  <a:lnTo>
                    <a:pt x="223095" y="288257"/>
                  </a:lnTo>
                  <a:lnTo>
                    <a:pt x="210167" y="293215"/>
                  </a:lnTo>
                  <a:lnTo>
                    <a:pt x="195930" y="296715"/>
                  </a:lnTo>
                  <a:lnTo>
                    <a:pt x="180705" y="298699"/>
                  </a:lnTo>
                  <a:lnTo>
                    <a:pt x="164775" y="299295"/>
                  </a:lnTo>
                  <a:lnTo>
                    <a:pt x="148728" y="298912"/>
                  </a:lnTo>
                  <a:lnTo>
                    <a:pt x="131666" y="298098"/>
                  </a:lnTo>
                  <a:lnTo>
                    <a:pt x="109863" y="296785"/>
                  </a:lnTo>
                  <a:lnTo>
                    <a:pt x="76890" y="29479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885845" y="779108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0" y="0"/>
                  </a:moveTo>
                  <a:lnTo>
                    <a:pt x="2799" y="8869"/>
                  </a:lnTo>
                  <a:lnTo>
                    <a:pt x="4301" y="17856"/>
                  </a:lnTo>
                  <a:lnTo>
                    <a:pt x="4611" y="27851"/>
                  </a:lnTo>
                  <a:lnTo>
                    <a:pt x="4105" y="38832"/>
                  </a:lnTo>
                  <a:lnTo>
                    <a:pt x="3286" y="50643"/>
                  </a:lnTo>
                  <a:lnTo>
                    <a:pt x="2475" y="63106"/>
                  </a:lnTo>
                  <a:lnTo>
                    <a:pt x="1965" y="76216"/>
                  </a:lnTo>
                  <a:lnTo>
                    <a:pt x="2086" y="90146"/>
                  </a:lnTo>
                  <a:lnTo>
                    <a:pt x="2948" y="104912"/>
                  </a:lnTo>
                  <a:lnTo>
                    <a:pt x="4334" y="120223"/>
                  </a:lnTo>
                  <a:lnTo>
                    <a:pt x="5939" y="137380"/>
                  </a:lnTo>
                  <a:lnTo>
                    <a:pt x="7904" y="161242"/>
                  </a:lnTo>
                  <a:lnTo>
                    <a:pt x="10528" y="20004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864788" y="579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159585" y="473782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10529" y="0"/>
                  </a:moveTo>
                  <a:lnTo>
                    <a:pt x="7730" y="14535"/>
                  </a:lnTo>
                  <a:lnTo>
                    <a:pt x="6228" y="27166"/>
                  </a:lnTo>
                  <a:lnTo>
                    <a:pt x="5917" y="39079"/>
                  </a:lnTo>
                  <a:lnTo>
                    <a:pt x="6423" y="50907"/>
                  </a:lnTo>
                  <a:lnTo>
                    <a:pt x="7242" y="63396"/>
                  </a:lnTo>
                  <a:lnTo>
                    <a:pt x="8058" y="76889"/>
                  </a:lnTo>
                  <a:lnTo>
                    <a:pt x="8741" y="91383"/>
                  </a:lnTo>
                  <a:lnTo>
                    <a:pt x="9268" y="106718"/>
                  </a:lnTo>
                  <a:lnTo>
                    <a:pt x="9648" y="122703"/>
                  </a:lnTo>
                  <a:lnTo>
                    <a:pt x="9752" y="139166"/>
                  </a:lnTo>
                  <a:lnTo>
                    <a:pt x="9295" y="155969"/>
                  </a:lnTo>
                  <a:lnTo>
                    <a:pt x="8178" y="173014"/>
                  </a:lnTo>
                  <a:lnTo>
                    <a:pt x="6616" y="190391"/>
                  </a:lnTo>
                  <a:lnTo>
                    <a:pt x="5029" y="208356"/>
                  </a:lnTo>
                  <a:lnTo>
                    <a:pt x="3667" y="227001"/>
                  </a:lnTo>
                  <a:lnTo>
                    <a:pt x="2602" y="246270"/>
                  </a:lnTo>
                  <a:lnTo>
                    <a:pt x="1813" y="266044"/>
                  </a:lnTo>
                  <a:lnTo>
                    <a:pt x="1247" y="286197"/>
                  </a:lnTo>
                  <a:lnTo>
                    <a:pt x="851" y="306458"/>
                  </a:lnTo>
                  <a:lnTo>
                    <a:pt x="577" y="326441"/>
                  </a:lnTo>
                  <a:lnTo>
                    <a:pt x="390" y="345951"/>
                  </a:lnTo>
                  <a:lnTo>
                    <a:pt x="261" y="364814"/>
                  </a:lnTo>
                  <a:lnTo>
                    <a:pt x="175" y="382795"/>
                  </a:lnTo>
                  <a:lnTo>
                    <a:pt x="117" y="399840"/>
                  </a:lnTo>
                  <a:lnTo>
                    <a:pt x="79" y="415658"/>
                  </a:lnTo>
                  <a:lnTo>
                    <a:pt x="49" y="431281"/>
                  </a:lnTo>
                  <a:lnTo>
                    <a:pt x="23" y="449201"/>
                  </a:lnTo>
                  <a:lnTo>
                    <a:pt x="0" y="47378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043772" y="652766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38082" y="0"/>
                  </a:lnTo>
                  <a:lnTo>
                    <a:pt x="224811" y="0"/>
                  </a:lnTo>
                  <a:lnTo>
                    <a:pt x="211610" y="5"/>
                  </a:lnTo>
                  <a:lnTo>
                    <a:pt x="198268" y="178"/>
                  </a:lnTo>
                  <a:lnTo>
                    <a:pt x="184759" y="826"/>
                  </a:lnTo>
                  <a:lnTo>
                    <a:pt x="171101" y="2075"/>
                  </a:lnTo>
                  <a:lnTo>
                    <a:pt x="157163" y="3727"/>
                  </a:lnTo>
                  <a:lnTo>
                    <a:pt x="142664" y="5376"/>
                  </a:lnTo>
                  <a:lnTo>
                    <a:pt x="127503" y="6778"/>
                  </a:lnTo>
                  <a:lnTo>
                    <a:pt x="111727" y="7871"/>
                  </a:lnTo>
                  <a:lnTo>
                    <a:pt x="95452" y="8679"/>
                  </a:lnTo>
                  <a:lnTo>
                    <a:pt x="78817" y="9257"/>
                  </a:lnTo>
                  <a:lnTo>
                    <a:pt x="62490" y="9663"/>
                  </a:lnTo>
                  <a:lnTo>
                    <a:pt x="45955" y="9987"/>
                  </a:lnTo>
                  <a:lnTo>
                    <a:pt x="26644" y="10259"/>
                  </a:ln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380684" y="74752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8190" y="8935"/>
                  </a:lnTo>
                  <a:lnTo>
                    <a:pt x="16048" y="18562"/>
                  </a:lnTo>
                  <a:lnTo>
                    <a:pt x="14445" y="29854"/>
                  </a:lnTo>
                  <a:lnTo>
                    <a:pt x="13264" y="42695"/>
                  </a:lnTo>
                  <a:lnTo>
                    <a:pt x="12416" y="56822"/>
                  </a:lnTo>
                  <a:lnTo>
                    <a:pt x="11814" y="71938"/>
                  </a:lnTo>
                  <a:lnTo>
                    <a:pt x="11227" y="87454"/>
                  </a:lnTo>
                  <a:lnTo>
                    <a:pt x="10295" y="102545"/>
                  </a:lnTo>
                  <a:lnTo>
                    <a:pt x="8852" y="116782"/>
                  </a:lnTo>
                  <a:lnTo>
                    <a:pt x="7059" y="129668"/>
                  </a:lnTo>
                  <a:lnTo>
                    <a:pt x="5131" y="141719"/>
                  </a:lnTo>
                  <a:lnTo>
                    <a:pt x="2892" y="153988"/>
                  </a:lnTo>
                  <a:lnTo>
                    <a:pt x="0" y="16845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370155" y="547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538611" y="621181"/>
              <a:ext cx="147400" cy="287013"/>
            </a:xfrm>
            <a:custGeom>
              <a:avLst/>
              <a:gdLst/>
              <a:ahLst/>
              <a:cxnLst/>
              <a:rect l="0" t="0" r="0" b="0"/>
              <a:pathLst>
                <a:path w="147400" h="287013">
                  <a:moveTo>
                    <a:pt x="0" y="94756"/>
                  </a:moveTo>
                  <a:lnTo>
                    <a:pt x="2934" y="109291"/>
                  </a:lnTo>
                  <a:lnTo>
                    <a:pt x="5716" y="121922"/>
                  </a:lnTo>
                  <a:lnTo>
                    <a:pt x="8616" y="133827"/>
                  </a:lnTo>
                  <a:lnTo>
                    <a:pt x="11657" y="145309"/>
                  </a:lnTo>
                  <a:lnTo>
                    <a:pt x="14822" y="156501"/>
                  </a:lnTo>
                  <a:lnTo>
                    <a:pt x="18089" y="167492"/>
                  </a:lnTo>
                  <a:lnTo>
                    <a:pt x="21602" y="178508"/>
                  </a:lnTo>
                  <a:lnTo>
                    <a:pt x="25641" y="189898"/>
                  </a:lnTo>
                  <a:lnTo>
                    <a:pt x="30317" y="201820"/>
                  </a:lnTo>
                  <a:lnTo>
                    <a:pt x="35426" y="214099"/>
                  </a:lnTo>
                  <a:lnTo>
                    <a:pt x="40546" y="226341"/>
                  </a:lnTo>
                  <a:lnTo>
                    <a:pt x="45434" y="238316"/>
                  </a:lnTo>
                  <a:lnTo>
                    <a:pt x="50018" y="249967"/>
                  </a:lnTo>
                  <a:lnTo>
                    <a:pt x="54324" y="261323"/>
                  </a:lnTo>
                  <a:lnTo>
                    <a:pt x="58419" y="272411"/>
                  </a:lnTo>
                  <a:lnTo>
                    <a:pt x="62852" y="282119"/>
                  </a:lnTo>
                  <a:lnTo>
                    <a:pt x="68254" y="287012"/>
                  </a:lnTo>
                  <a:lnTo>
                    <a:pt x="73927" y="285209"/>
                  </a:lnTo>
                  <a:lnTo>
                    <a:pt x="78938" y="278503"/>
                  </a:lnTo>
                  <a:lnTo>
                    <a:pt x="83300" y="268601"/>
                  </a:lnTo>
                  <a:lnTo>
                    <a:pt x="87260" y="256829"/>
                  </a:lnTo>
                  <a:lnTo>
                    <a:pt x="91001" y="244025"/>
                  </a:lnTo>
                  <a:lnTo>
                    <a:pt x="94629" y="230500"/>
                  </a:lnTo>
                  <a:lnTo>
                    <a:pt x="98199" y="216200"/>
                  </a:lnTo>
                  <a:lnTo>
                    <a:pt x="101739" y="201140"/>
                  </a:lnTo>
                  <a:lnTo>
                    <a:pt x="105266" y="185752"/>
                  </a:lnTo>
                  <a:lnTo>
                    <a:pt x="108783" y="170793"/>
                  </a:lnTo>
                  <a:lnTo>
                    <a:pt x="112297" y="156645"/>
                  </a:lnTo>
                  <a:lnTo>
                    <a:pt x="115810" y="143024"/>
                  </a:lnTo>
                  <a:lnTo>
                    <a:pt x="119321" y="129197"/>
                  </a:lnTo>
                  <a:lnTo>
                    <a:pt x="122831" y="114751"/>
                  </a:lnTo>
                  <a:lnTo>
                    <a:pt x="126341" y="99929"/>
                  </a:lnTo>
                  <a:lnTo>
                    <a:pt x="129851" y="85425"/>
                  </a:lnTo>
                  <a:lnTo>
                    <a:pt x="133356" y="71632"/>
                  </a:lnTo>
                  <a:lnTo>
                    <a:pt x="136705" y="58677"/>
                  </a:lnTo>
                  <a:lnTo>
                    <a:pt x="139930" y="45097"/>
                  </a:lnTo>
                  <a:lnTo>
                    <a:pt x="143314" y="27469"/>
                  </a:lnTo>
                  <a:lnTo>
                    <a:pt x="14739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822880" y="619386"/>
              <a:ext cx="326385" cy="315233"/>
            </a:xfrm>
            <a:custGeom>
              <a:avLst/>
              <a:gdLst/>
              <a:ahLst/>
              <a:cxnLst/>
              <a:rect l="0" t="0" r="0" b="0"/>
              <a:pathLst>
                <a:path w="326385" h="315233">
                  <a:moveTo>
                    <a:pt x="0" y="149194"/>
                  </a:moveTo>
                  <a:lnTo>
                    <a:pt x="11669" y="149261"/>
                  </a:lnTo>
                  <a:lnTo>
                    <a:pt x="22157" y="149901"/>
                  </a:lnTo>
                  <a:lnTo>
                    <a:pt x="32459" y="151189"/>
                  </a:lnTo>
                  <a:lnTo>
                    <a:pt x="42761" y="152703"/>
                  </a:lnTo>
                  <a:lnTo>
                    <a:pt x="53104" y="153722"/>
                  </a:lnTo>
                  <a:lnTo>
                    <a:pt x="63499" y="153882"/>
                  </a:lnTo>
                  <a:lnTo>
                    <a:pt x="74100" y="153155"/>
                  </a:lnTo>
                  <a:lnTo>
                    <a:pt x="85206" y="151669"/>
                  </a:lnTo>
                  <a:lnTo>
                    <a:pt x="96939" y="149592"/>
                  </a:lnTo>
                  <a:lnTo>
                    <a:pt x="109260" y="147080"/>
                  </a:lnTo>
                  <a:lnTo>
                    <a:pt x="122062" y="144255"/>
                  </a:lnTo>
                  <a:lnTo>
                    <a:pt x="135227" y="141208"/>
                  </a:lnTo>
                  <a:lnTo>
                    <a:pt x="148490" y="137842"/>
                  </a:lnTo>
                  <a:lnTo>
                    <a:pt x="161468" y="133897"/>
                  </a:lnTo>
                  <a:lnTo>
                    <a:pt x="173969" y="129273"/>
                  </a:lnTo>
                  <a:lnTo>
                    <a:pt x="185818" y="123861"/>
                  </a:lnTo>
                  <a:lnTo>
                    <a:pt x="196784" y="117471"/>
                  </a:lnTo>
                  <a:lnTo>
                    <a:pt x="206822" y="110095"/>
                  </a:lnTo>
                  <a:lnTo>
                    <a:pt x="215886" y="101871"/>
                  </a:lnTo>
                  <a:lnTo>
                    <a:pt x="223836" y="92980"/>
                  </a:lnTo>
                  <a:lnTo>
                    <a:pt x="230691" y="83593"/>
                  </a:lnTo>
                  <a:lnTo>
                    <a:pt x="236127" y="73850"/>
                  </a:lnTo>
                  <a:lnTo>
                    <a:pt x="239424" y="63858"/>
                  </a:lnTo>
                  <a:lnTo>
                    <a:pt x="240375" y="53702"/>
                  </a:lnTo>
                  <a:lnTo>
                    <a:pt x="239062" y="43764"/>
                  </a:lnTo>
                  <a:lnTo>
                    <a:pt x="235600" y="34698"/>
                  </a:lnTo>
                  <a:lnTo>
                    <a:pt x="230271" y="26786"/>
                  </a:lnTo>
                  <a:lnTo>
                    <a:pt x="223457" y="19983"/>
                  </a:lnTo>
                  <a:lnTo>
                    <a:pt x="215531" y="14097"/>
                  </a:lnTo>
                  <a:lnTo>
                    <a:pt x="206795" y="8923"/>
                  </a:lnTo>
                  <a:lnTo>
                    <a:pt x="197321" y="4599"/>
                  </a:lnTo>
                  <a:lnTo>
                    <a:pt x="186977" y="1591"/>
                  </a:lnTo>
                  <a:lnTo>
                    <a:pt x="175764" y="51"/>
                  </a:lnTo>
                  <a:lnTo>
                    <a:pt x="163962" y="0"/>
                  </a:lnTo>
                  <a:lnTo>
                    <a:pt x="152039" y="1485"/>
                  </a:lnTo>
                  <a:lnTo>
                    <a:pt x="140279" y="4371"/>
                  </a:lnTo>
                  <a:lnTo>
                    <a:pt x="128772" y="8240"/>
                  </a:lnTo>
                  <a:lnTo>
                    <a:pt x="117511" y="12513"/>
                  </a:lnTo>
                  <a:lnTo>
                    <a:pt x="106456" y="16834"/>
                  </a:lnTo>
                  <a:lnTo>
                    <a:pt x="95556" y="21376"/>
                  </a:lnTo>
                  <a:lnTo>
                    <a:pt x="84770" y="26717"/>
                  </a:lnTo>
                  <a:lnTo>
                    <a:pt x="74070" y="33128"/>
                  </a:lnTo>
                  <a:lnTo>
                    <a:pt x="63594" y="40570"/>
                  </a:lnTo>
                  <a:lnTo>
                    <a:pt x="53634" y="48870"/>
                  </a:lnTo>
                  <a:lnTo>
                    <a:pt x="44308" y="57828"/>
                  </a:lnTo>
                  <a:lnTo>
                    <a:pt x="35741" y="67267"/>
                  </a:lnTo>
                  <a:lnTo>
                    <a:pt x="28134" y="77049"/>
                  </a:lnTo>
                  <a:lnTo>
                    <a:pt x="21501" y="87073"/>
                  </a:lnTo>
                  <a:lnTo>
                    <a:pt x="15880" y="97431"/>
                  </a:lnTo>
                  <a:lnTo>
                    <a:pt x="11393" y="108376"/>
                  </a:lnTo>
                  <a:lnTo>
                    <a:pt x="8002" y="120007"/>
                  </a:lnTo>
                  <a:lnTo>
                    <a:pt x="5538" y="132429"/>
                  </a:lnTo>
                  <a:lnTo>
                    <a:pt x="3792" y="145833"/>
                  </a:lnTo>
                  <a:lnTo>
                    <a:pt x="2582" y="160215"/>
                  </a:lnTo>
                  <a:lnTo>
                    <a:pt x="1920" y="175110"/>
                  </a:lnTo>
                  <a:lnTo>
                    <a:pt x="2000" y="189722"/>
                  </a:lnTo>
                  <a:lnTo>
                    <a:pt x="2871" y="203620"/>
                  </a:lnTo>
                  <a:lnTo>
                    <a:pt x="4610" y="216730"/>
                  </a:lnTo>
                  <a:lnTo>
                    <a:pt x="7381" y="229148"/>
                  </a:lnTo>
                  <a:lnTo>
                    <a:pt x="11178" y="241010"/>
                  </a:lnTo>
                  <a:lnTo>
                    <a:pt x="16016" y="252130"/>
                  </a:lnTo>
                  <a:lnTo>
                    <a:pt x="22012" y="262007"/>
                  </a:lnTo>
                  <a:lnTo>
                    <a:pt x="29121" y="270473"/>
                  </a:lnTo>
                  <a:lnTo>
                    <a:pt x="37166" y="277822"/>
                  </a:lnTo>
                  <a:lnTo>
                    <a:pt x="45933" y="284607"/>
                  </a:lnTo>
                  <a:lnTo>
                    <a:pt x="55248" y="291203"/>
                  </a:lnTo>
                  <a:lnTo>
                    <a:pt x="65282" y="297466"/>
                  </a:lnTo>
                  <a:lnTo>
                    <a:pt x="76534" y="302846"/>
                  </a:lnTo>
                  <a:lnTo>
                    <a:pt x="89175" y="307096"/>
                  </a:lnTo>
                  <a:lnTo>
                    <a:pt x="102920" y="310273"/>
                  </a:lnTo>
                  <a:lnTo>
                    <a:pt x="117218" y="312563"/>
                  </a:lnTo>
                  <a:lnTo>
                    <a:pt x="131692" y="314170"/>
                  </a:lnTo>
                  <a:lnTo>
                    <a:pt x="146326" y="315115"/>
                  </a:lnTo>
                  <a:lnTo>
                    <a:pt x="161362" y="315232"/>
                  </a:lnTo>
                  <a:lnTo>
                    <a:pt x="176916" y="314495"/>
                  </a:lnTo>
                  <a:lnTo>
                    <a:pt x="192802" y="312849"/>
                  </a:lnTo>
                  <a:lnTo>
                    <a:pt x="208626" y="310141"/>
                  </a:lnTo>
                  <a:lnTo>
                    <a:pt x="224159" y="306396"/>
                  </a:lnTo>
                  <a:lnTo>
                    <a:pt x="239183" y="301932"/>
                  </a:lnTo>
                  <a:lnTo>
                    <a:pt x="253425" y="297251"/>
                  </a:lnTo>
                  <a:lnTo>
                    <a:pt x="266810" y="292662"/>
                  </a:lnTo>
                  <a:lnTo>
                    <a:pt x="279172" y="288234"/>
                  </a:lnTo>
                  <a:lnTo>
                    <a:pt x="291487" y="283351"/>
                  </a:lnTo>
                  <a:lnTo>
                    <a:pt x="305954" y="276469"/>
                  </a:lnTo>
                  <a:lnTo>
                    <a:pt x="326384" y="26500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1158134" y="915979"/>
            <a:ext cx="210571" cy="52643"/>
          </a:xfrm>
          <a:custGeom>
            <a:avLst/>
            <a:gdLst/>
            <a:ahLst/>
            <a:cxnLst/>
            <a:rect l="0" t="0" r="0" b="0"/>
            <a:pathLst>
              <a:path w="210571" h="52643">
                <a:moveTo>
                  <a:pt x="210570" y="0"/>
                </a:moveTo>
                <a:lnTo>
                  <a:pt x="198835" y="2866"/>
                </a:lnTo>
                <a:lnTo>
                  <a:pt x="187706" y="5008"/>
                </a:lnTo>
                <a:lnTo>
                  <a:pt x="176112" y="6616"/>
                </a:lnTo>
                <a:lnTo>
                  <a:pt x="164124" y="7969"/>
                </a:lnTo>
                <a:lnTo>
                  <a:pt x="152112" y="9466"/>
                </a:lnTo>
                <a:lnTo>
                  <a:pt x="140310" y="11317"/>
                </a:lnTo>
                <a:lnTo>
                  <a:pt x="128783" y="13557"/>
                </a:lnTo>
                <a:lnTo>
                  <a:pt x="117515" y="16138"/>
                </a:lnTo>
                <a:lnTo>
                  <a:pt x="106451" y="18987"/>
                </a:lnTo>
                <a:lnTo>
                  <a:pt x="95377" y="22036"/>
                </a:lnTo>
                <a:lnTo>
                  <a:pt x="83943" y="25229"/>
                </a:lnTo>
                <a:lnTo>
                  <a:pt x="71995" y="28522"/>
                </a:lnTo>
                <a:lnTo>
                  <a:pt x="59764" y="31926"/>
                </a:lnTo>
                <a:lnTo>
                  <a:pt x="46365" y="35938"/>
                </a:lnTo>
                <a:lnTo>
                  <a:pt x="28384" y="42026"/>
                </a:lnTo>
                <a:lnTo>
                  <a:pt x="0" y="52642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210777" y="1937243"/>
            <a:ext cx="7675276" cy="905452"/>
            <a:chOff x="1210777" y="1937243"/>
            <a:chExt cx="7675276" cy="905452"/>
          </a:xfrm>
        </p:grpSpPr>
        <p:sp>
          <p:nvSpPr>
            <p:cNvPr id="25" name="Freeform 24"/>
            <p:cNvSpPr/>
            <p:nvPr/>
          </p:nvSpPr>
          <p:spPr>
            <a:xfrm>
              <a:off x="1210777" y="2304548"/>
              <a:ext cx="147400" cy="22251"/>
            </a:xfrm>
            <a:custGeom>
              <a:avLst/>
              <a:gdLst/>
              <a:ahLst/>
              <a:cxnLst/>
              <a:rect l="0" t="0" r="0" b="0"/>
              <a:pathLst>
                <a:path w="147400" h="22251">
                  <a:moveTo>
                    <a:pt x="147399" y="11721"/>
                  </a:moveTo>
                  <a:lnTo>
                    <a:pt x="138597" y="6054"/>
                  </a:lnTo>
                  <a:lnTo>
                    <a:pt x="130251" y="2410"/>
                  </a:lnTo>
                  <a:lnTo>
                    <a:pt x="121543" y="501"/>
                  </a:lnTo>
                  <a:lnTo>
                    <a:pt x="112076" y="0"/>
                  </a:lnTo>
                  <a:lnTo>
                    <a:pt x="101284" y="619"/>
                  </a:lnTo>
                  <a:lnTo>
                    <a:pt x="88995" y="2091"/>
                  </a:lnTo>
                  <a:lnTo>
                    <a:pt x="75676" y="4186"/>
                  </a:lnTo>
                  <a:lnTo>
                    <a:pt x="62206" y="6724"/>
                  </a:lnTo>
                  <a:lnTo>
                    <a:pt x="49128" y="9569"/>
                  </a:lnTo>
                  <a:lnTo>
                    <a:pt x="37055" y="12469"/>
                  </a:lnTo>
                  <a:lnTo>
                    <a:pt x="25653" y="15343"/>
                  </a:lnTo>
                  <a:lnTo>
                    <a:pt x="13929" y="18441"/>
                  </a:lnTo>
                  <a:lnTo>
                    <a:pt x="0" y="2225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29209" y="2071638"/>
              <a:ext cx="410317" cy="423616"/>
            </a:xfrm>
            <a:custGeom>
              <a:avLst/>
              <a:gdLst/>
              <a:ahLst/>
              <a:cxnLst/>
              <a:rect l="0" t="0" r="0" b="0"/>
              <a:pathLst>
                <a:path w="410317" h="423616">
                  <a:moveTo>
                    <a:pt x="92179" y="423615"/>
                  </a:moveTo>
                  <a:lnTo>
                    <a:pt x="92112" y="411947"/>
                  </a:lnTo>
                  <a:lnTo>
                    <a:pt x="91472" y="401459"/>
                  </a:lnTo>
                  <a:lnTo>
                    <a:pt x="90175" y="391152"/>
                  </a:lnTo>
                  <a:lnTo>
                    <a:pt x="88316" y="380678"/>
                  </a:lnTo>
                  <a:lnTo>
                    <a:pt x="85999" y="369686"/>
                  </a:lnTo>
                  <a:lnTo>
                    <a:pt x="83333" y="358048"/>
                  </a:lnTo>
                  <a:lnTo>
                    <a:pt x="80409" y="345967"/>
                  </a:lnTo>
                  <a:lnTo>
                    <a:pt x="77302" y="333861"/>
                  </a:lnTo>
                  <a:lnTo>
                    <a:pt x="74066" y="321974"/>
                  </a:lnTo>
                  <a:lnTo>
                    <a:pt x="70743" y="310213"/>
                  </a:lnTo>
                  <a:lnTo>
                    <a:pt x="67358" y="298251"/>
                  </a:lnTo>
                  <a:lnTo>
                    <a:pt x="63933" y="285907"/>
                  </a:lnTo>
                  <a:lnTo>
                    <a:pt x="60480" y="273158"/>
                  </a:lnTo>
                  <a:lnTo>
                    <a:pt x="57008" y="260060"/>
                  </a:lnTo>
                  <a:lnTo>
                    <a:pt x="53524" y="246694"/>
                  </a:lnTo>
                  <a:lnTo>
                    <a:pt x="50031" y="233293"/>
                  </a:lnTo>
                  <a:lnTo>
                    <a:pt x="46533" y="220223"/>
                  </a:lnTo>
                  <a:lnTo>
                    <a:pt x="43031" y="207656"/>
                  </a:lnTo>
                  <a:lnTo>
                    <a:pt x="39527" y="195591"/>
                  </a:lnTo>
                  <a:lnTo>
                    <a:pt x="36021" y="183949"/>
                  </a:lnTo>
                  <a:lnTo>
                    <a:pt x="32518" y="172630"/>
                  </a:lnTo>
                  <a:lnTo>
                    <a:pt x="29183" y="161382"/>
                  </a:lnTo>
                  <a:lnTo>
                    <a:pt x="26322" y="149830"/>
                  </a:lnTo>
                  <a:lnTo>
                    <a:pt x="24062" y="137798"/>
                  </a:lnTo>
                  <a:lnTo>
                    <a:pt x="22206" y="125444"/>
                  </a:lnTo>
                  <a:lnTo>
                    <a:pt x="20345" y="113150"/>
                  </a:lnTo>
                  <a:lnTo>
                    <a:pt x="18234" y="101145"/>
                  </a:lnTo>
                  <a:lnTo>
                    <a:pt x="15645" y="89644"/>
                  </a:lnTo>
                  <a:lnTo>
                    <a:pt x="12295" y="78921"/>
                  </a:lnTo>
                  <a:lnTo>
                    <a:pt x="8128" y="69044"/>
                  </a:lnTo>
                  <a:lnTo>
                    <a:pt x="3890" y="59921"/>
                  </a:lnTo>
                  <a:lnTo>
                    <a:pt x="956" y="51399"/>
                  </a:lnTo>
                  <a:lnTo>
                    <a:pt x="0" y="43333"/>
                  </a:lnTo>
                  <a:lnTo>
                    <a:pt x="1176" y="35761"/>
                  </a:lnTo>
                  <a:lnTo>
                    <a:pt x="4485" y="28895"/>
                  </a:lnTo>
                  <a:lnTo>
                    <a:pt x="9682" y="22793"/>
                  </a:lnTo>
                  <a:lnTo>
                    <a:pt x="16560" y="17372"/>
                  </a:lnTo>
                  <a:lnTo>
                    <a:pt x="25056" y="12496"/>
                  </a:lnTo>
                  <a:lnTo>
                    <a:pt x="34985" y="8040"/>
                  </a:lnTo>
                  <a:lnTo>
                    <a:pt x="46071" y="4216"/>
                  </a:lnTo>
                  <a:lnTo>
                    <a:pt x="58035" y="1552"/>
                  </a:lnTo>
                  <a:lnTo>
                    <a:pt x="70637" y="238"/>
                  </a:lnTo>
                  <a:lnTo>
                    <a:pt x="83692" y="0"/>
                  </a:lnTo>
                  <a:lnTo>
                    <a:pt x="97062" y="296"/>
                  </a:lnTo>
                  <a:lnTo>
                    <a:pt x="110644" y="757"/>
                  </a:lnTo>
                  <a:lnTo>
                    <a:pt x="124204" y="1368"/>
                  </a:lnTo>
                  <a:lnTo>
                    <a:pt x="137390" y="2378"/>
                  </a:lnTo>
                  <a:lnTo>
                    <a:pt x="150042" y="3910"/>
                  </a:lnTo>
                  <a:lnTo>
                    <a:pt x="162336" y="6109"/>
                  </a:lnTo>
                  <a:lnTo>
                    <a:pt x="174664" y="9195"/>
                  </a:lnTo>
                  <a:lnTo>
                    <a:pt x="187254" y="13202"/>
                  </a:lnTo>
                  <a:lnTo>
                    <a:pt x="199999" y="18014"/>
                  </a:lnTo>
                  <a:lnTo>
                    <a:pt x="212563" y="23461"/>
                  </a:lnTo>
                  <a:lnTo>
                    <a:pt x="224762" y="29382"/>
                  </a:lnTo>
                  <a:lnTo>
                    <a:pt x="236734" y="35645"/>
                  </a:lnTo>
                  <a:lnTo>
                    <a:pt x="248839" y="42148"/>
                  </a:lnTo>
                  <a:lnTo>
                    <a:pt x="261270" y="48817"/>
                  </a:lnTo>
                  <a:lnTo>
                    <a:pt x="273737" y="55599"/>
                  </a:lnTo>
                  <a:lnTo>
                    <a:pt x="285582" y="62459"/>
                  </a:lnTo>
                  <a:lnTo>
                    <a:pt x="296475" y="69371"/>
                  </a:lnTo>
                  <a:lnTo>
                    <a:pt x="306417" y="76319"/>
                  </a:lnTo>
                  <a:lnTo>
                    <a:pt x="315555" y="83290"/>
                  </a:lnTo>
                  <a:lnTo>
                    <a:pt x="324072" y="90282"/>
                  </a:lnTo>
                  <a:lnTo>
                    <a:pt x="332132" y="97452"/>
                  </a:lnTo>
                  <a:lnTo>
                    <a:pt x="339865" y="105105"/>
                  </a:lnTo>
                  <a:lnTo>
                    <a:pt x="347370" y="113373"/>
                  </a:lnTo>
                  <a:lnTo>
                    <a:pt x="354718" y="122384"/>
                  </a:lnTo>
                  <a:lnTo>
                    <a:pt x="361959" y="132343"/>
                  </a:lnTo>
                  <a:lnTo>
                    <a:pt x="369123" y="143264"/>
                  </a:lnTo>
                  <a:lnTo>
                    <a:pt x="376069" y="154852"/>
                  </a:lnTo>
                  <a:lnTo>
                    <a:pt x="382507" y="166623"/>
                  </a:lnTo>
                  <a:lnTo>
                    <a:pt x="388318" y="178282"/>
                  </a:lnTo>
                  <a:lnTo>
                    <a:pt x="393541" y="189890"/>
                  </a:lnTo>
                  <a:lnTo>
                    <a:pt x="398283" y="201749"/>
                  </a:lnTo>
                  <a:lnTo>
                    <a:pt x="402650" y="214028"/>
                  </a:lnTo>
                  <a:lnTo>
                    <a:pt x="406415" y="226904"/>
                  </a:lnTo>
                  <a:lnTo>
                    <a:pt x="409038" y="240619"/>
                  </a:lnTo>
                  <a:lnTo>
                    <a:pt x="410316" y="255218"/>
                  </a:lnTo>
                  <a:lnTo>
                    <a:pt x="410191" y="270430"/>
                  </a:lnTo>
                  <a:lnTo>
                    <a:pt x="408586" y="285787"/>
                  </a:lnTo>
                  <a:lnTo>
                    <a:pt x="405611" y="300990"/>
                  </a:lnTo>
                  <a:lnTo>
                    <a:pt x="401343" y="315451"/>
                  </a:lnTo>
                  <a:lnTo>
                    <a:pt x="395737" y="328250"/>
                  </a:lnTo>
                  <a:lnTo>
                    <a:pt x="388890" y="339037"/>
                  </a:lnTo>
                  <a:lnTo>
                    <a:pt x="380854" y="347958"/>
                  </a:lnTo>
                  <a:lnTo>
                    <a:pt x="371557" y="355354"/>
                  </a:lnTo>
                  <a:lnTo>
                    <a:pt x="361085" y="361595"/>
                  </a:lnTo>
                  <a:lnTo>
                    <a:pt x="349799" y="366994"/>
                  </a:lnTo>
                  <a:lnTo>
                    <a:pt x="338233" y="371797"/>
                  </a:lnTo>
                  <a:lnTo>
                    <a:pt x="326727" y="376181"/>
                  </a:lnTo>
                  <a:lnTo>
                    <a:pt x="315864" y="380125"/>
                  </a:lnTo>
                  <a:lnTo>
                    <a:pt x="305479" y="383815"/>
                  </a:lnTo>
                  <a:lnTo>
                    <a:pt x="294665" y="387580"/>
                  </a:lnTo>
                  <a:lnTo>
                    <a:pt x="281692" y="39203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05699" y="2326798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68" y="72325"/>
                  </a:lnTo>
                  <a:lnTo>
                    <a:pt x="7868" y="85235"/>
                  </a:lnTo>
                  <a:lnTo>
                    <a:pt x="8800" y="98488"/>
                  </a:lnTo>
                  <a:lnTo>
                    <a:pt x="9639" y="114364"/>
                  </a:lnTo>
                  <a:lnTo>
                    <a:pt x="10528" y="13687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05699" y="215834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44597" y="2032000"/>
              <a:ext cx="87486" cy="463254"/>
            </a:xfrm>
            <a:custGeom>
              <a:avLst/>
              <a:gdLst/>
              <a:ahLst/>
              <a:cxnLst/>
              <a:rect l="0" t="0" r="0" b="0"/>
              <a:pathLst>
                <a:path w="87486" h="463254">
                  <a:moveTo>
                    <a:pt x="76957" y="463253"/>
                  </a:moveTo>
                  <a:lnTo>
                    <a:pt x="74023" y="454385"/>
                  </a:lnTo>
                  <a:lnTo>
                    <a:pt x="71241" y="445398"/>
                  </a:lnTo>
                  <a:lnTo>
                    <a:pt x="68341" y="435407"/>
                  </a:lnTo>
                  <a:lnTo>
                    <a:pt x="65301" y="424599"/>
                  </a:lnTo>
                  <a:lnTo>
                    <a:pt x="62136" y="413436"/>
                  </a:lnTo>
                  <a:lnTo>
                    <a:pt x="58872" y="402222"/>
                  </a:lnTo>
                  <a:lnTo>
                    <a:pt x="55534" y="390764"/>
                  </a:lnTo>
                  <a:lnTo>
                    <a:pt x="52143" y="378483"/>
                  </a:lnTo>
                  <a:lnTo>
                    <a:pt x="48714" y="365116"/>
                  </a:lnTo>
                  <a:lnTo>
                    <a:pt x="45259" y="350868"/>
                  </a:lnTo>
                  <a:lnTo>
                    <a:pt x="41787" y="336225"/>
                  </a:lnTo>
                  <a:lnTo>
                    <a:pt x="38302" y="321522"/>
                  </a:lnTo>
                  <a:lnTo>
                    <a:pt x="34809" y="306902"/>
                  </a:lnTo>
                  <a:lnTo>
                    <a:pt x="31311" y="292407"/>
                  </a:lnTo>
                  <a:lnTo>
                    <a:pt x="27814" y="278029"/>
                  </a:lnTo>
                  <a:lnTo>
                    <a:pt x="24482" y="263748"/>
                  </a:lnTo>
                  <a:lnTo>
                    <a:pt x="21624" y="249540"/>
                  </a:lnTo>
                  <a:lnTo>
                    <a:pt x="19366" y="235384"/>
                  </a:lnTo>
                  <a:lnTo>
                    <a:pt x="17510" y="221265"/>
                  </a:lnTo>
                  <a:lnTo>
                    <a:pt x="15650" y="207173"/>
                  </a:lnTo>
                  <a:lnTo>
                    <a:pt x="13544" y="193098"/>
                  </a:lnTo>
                  <a:lnTo>
                    <a:pt x="11128" y="179035"/>
                  </a:lnTo>
                  <a:lnTo>
                    <a:pt x="8426" y="164980"/>
                  </a:lnTo>
                  <a:lnTo>
                    <a:pt x="5504" y="150931"/>
                  </a:lnTo>
                  <a:lnTo>
                    <a:pt x="2745" y="136885"/>
                  </a:lnTo>
                  <a:lnTo>
                    <a:pt x="812" y="122842"/>
                  </a:lnTo>
                  <a:lnTo>
                    <a:pt x="0" y="108805"/>
                  </a:lnTo>
                  <a:lnTo>
                    <a:pt x="272" y="94938"/>
                  </a:lnTo>
                  <a:lnTo>
                    <a:pt x="1443" y="81547"/>
                  </a:lnTo>
                  <a:lnTo>
                    <a:pt x="3313" y="68770"/>
                  </a:lnTo>
                  <a:lnTo>
                    <a:pt x="6026" y="56903"/>
                  </a:lnTo>
                  <a:lnTo>
                    <a:pt x="10049" y="46458"/>
                  </a:lnTo>
                  <a:lnTo>
                    <a:pt x="15536" y="37582"/>
                  </a:lnTo>
                  <a:lnTo>
                    <a:pt x="22509" y="30113"/>
                  </a:lnTo>
                  <a:lnTo>
                    <a:pt x="31017" y="23772"/>
                  </a:lnTo>
                  <a:lnTo>
                    <a:pt x="40910" y="18285"/>
                  </a:lnTo>
                  <a:lnTo>
                    <a:pt x="51324" y="13565"/>
                  </a:lnTo>
                  <a:lnTo>
                    <a:pt x="61800" y="9254"/>
                  </a:lnTo>
                  <a:lnTo>
                    <a:pt x="73254" y="4967"/>
                  </a:lnTo>
                  <a:lnTo>
                    <a:pt x="87485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79440" y="227415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135" y="67"/>
                  </a:lnTo>
                  <a:lnTo>
                    <a:pt x="114007" y="707"/>
                  </a:lnTo>
                  <a:lnTo>
                    <a:pt x="102413" y="2004"/>
                  </a:lnTo>
                  <a:lnTo>
                    <a:pt x="90424" y="3864"/>
                  </a:lnTo>
                  <a:lnTo>
                    <a:pt x="78413" y="6180"/>
                  </a:lnTo>
                  <a:lnTo>
                    <a:pt x="66615" y="8842"/>
                  </a:lnTo>
                  <a:lnTo>
                    <a:pt x="55164" y="11604"/>
                  </a:lnTo>
                  <a:lnTo>
                    <a:pt x="42836" y="14362"/>
                  </a:lnTo>
                  <a:lnTo>
                    <a:pt x="26316" y="17356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60853" y="2084642"/>
              <a:ext cx="118671" cy="431669"/>
            </a:xfrm>
            <a:custGeom>
              <a:avLst/>
              <a:gdLst/>
              <a:ahLst/>
              <a:cxnLst/>
              <a:rect l="0" t="0" r="0" b="0"/>
              <a:pathLst>
                <a:path w="118671" h="431669">
                  <a:moveTo>
                    <a:pt x="87084" y="431668"/>
                  </a:moveTo>
                  <a:lnTo>
                    <a:pt x="84151" y="422733"/>
                  </a:lnTo>
                  <a:lnTo>
                    <a:pt x="81368" y="413106"/>
                  </a:lnTo>
                  <a:lnTo>
                    <a:pt x="78469" y="401819"/>
                  </a:lnTo>
                  <a:lnTo>
                    <a:pt x="75429" y="389151"/>
                  </a:lnTo>
                  <a:lnTo>
                    <a:pt x="72264" y="375672"/>
                  </a:lnTo>
                  <a:lnTo>
                    <a:pt x="68999" y="361800"/>
                  </a:lnTo>
                  <a:lnTo>
                    <a:pt x="65661" y="347764"/>
                  </a:lnTo>
                  <a:lnTo>
                    <a:pt x="62270" y="333672"/>
                  </a:lnTo>
                  <a:lnTo>
                    <a:pt x="58842" y="319571"/>
                  </a:lnTo>
                  <a:lnTo>
                    <a:pt x="55387" y="305478"/>
                  </a:lnTo>
                  <a:lnTo>
                    <a:pt x="51914" y="291396"/>
                  </a:lnTo>
                  <a:lnTo>
                    <a:pt x="48430" y="277325"/>
                  </a:lnTo>
                  <a:lnTo>
                    <a:pt x="44937" y="263264"/>
                  </a:lnTo>
                  <a:lnTo>
                    <a:pt x="41439" y="249209"/>
                  </a:lnTo>
                  <a:lnTo>
                    <a:pt x="37936" y="235165"/>
                  </a:lnTo>
                  <a:lnTo>
                    <a:pt x="34432" y="221292"/>
                  </a:lnTo>
                  <a:lnTo>
                    <a:pt x="30926" y="207897"/>
                  </a:lnTo>
                  <a:lnTo>
                    <a:pt x="27419" y="195099"/>
                  </a:lnTo>
                  <a:lnTo>
                    <a:pt x="23911" y="182539"/>
                  </a:lnTo>
                  <a:lnTo>
                    <a:pt x="20402" y="169499"/>
                  </a:lnTo>
                  <a:lnTo>
                    <a:pt x="16893" y="155615"/>
                  </a:lnTo>
                  <a:lnTo>
                    <a:pt x="13384" y="141016"/>
                  </a:lnTo>
                  <a:lnTo>
                    <a:pt x="9875" y="126137"/>
                  </a:lnTo>
                  <a:lnTo>
                    <a:pt x="6374" y="111279"/>
                  </a:lnTo>
                  <a:lnTo>
                    <a:pt x="3211" y="96725"/>
                  </a:lnTo>
                  <a:lnTo>
                    <a:pt x="998" y="82807"/>
                  </a:lnTo>
                  <a:lnTo>
                    <a:pt x="0" y="69640"/>
                  </a:lnTo>
                  <a:lnTo>
                    <a:pt x="314" y="57325"/>
                  </a:lnTo>
                  <a:lnTo>
                    <a:pt x="2046" y="46040"/>
                  </a:lnTo>
                  <a:lnTo>
                    <a:pt x="5116" y="35788"/>
                  </a:lnTo>
                  <a:lnTo>
                    <a:pt x="9787" y="26749"/>
                  </a:lnTo>
                  <a:lnTo>
                    <a:pt x="16728" y="19348"/>
                  </a:lnTo>
                  <a:lnTo>
                    <a:pt x="26097" y="13665"/>
                  </a:lnTo>
                  <a:lnTo>
                    <a:pt x="37456" y="9492"/>
                  </a:lnTo>
                  <a:lnTo>
                    <a:pt x="50061" y="6517"/>
                  </a:lnTo>
                  <a:lnTo>
                    <a:pt x="63332" y="4438"/>
                  </a:lnTo>
                  <a:lnTo>
                    <a:pt x="76339" y="3002"/>
                  </a:lnTo>
                  <a:lnTo>
                    <a:pt x="88992" y="1865"/>
                  </a:lnTo>
                  <a:lnTo>
                    <a:pt x="102394" y="922"/>
                  </a:lnTo>
                  <a:lnTo>
                    <a:pt x="11867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74238" y="2326798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48992" y="7661"/>
                  </a:lnTo>
                  <a:lnTo>
                    <a:pt x="139365" y="5519"/>
                  </a:lnTo>
                  <a:lnTo>
                    <a:pt x="128073" y="3916"/>
                  </a:lnTo>
                  <a:lnTo>
                    <a:pt x="115233" y="2736"/>
                  </a:lnTo>
                  <a:lnTo>
                    <a:pt x="101104" y="1887"/>
                  </a:lnTo>
                  <a:lnTo>
                    <a:pt x="85993" y="1290"/>
                  </a:lnTo>
                  <a:lnTo>
                    <a:pt x="70535" y="874"/>
                  </a:lnTo>
                  <a:lnTo>
                    <a:pt x="53952" y="545"/>
                  </a:lnTo>
                  <a:lnTo>
                    <a:pt x="32559" y="27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52467" y="2233838"/>
              <a:ext cx="216467" cy="271945"/>
            </a:xfrm>
            <a:custGeom>
              <a:avLst/>
              <a:gdLst/>
              <a:ahLst/>
              <a:cxnLst/>
              <a:rect l="0" t="0" r="0" b="0"/>
              <a:pathLst>
                <a:path w="216467" h="271945">
                  <a:moveTo>
                    <a:pt x="48154" y="124545"/>
                  </a:moveTo>
                  <a:lnTo>
                    <a:pt x="57022" y="121678"/>
                  </a:lnTo>
                  <a:lnTo>
                    <a:pt x="66009" y="119536"/>
                  </a:lnTo>
                  <a:lnTo>
                    <a:pt x="76000" y="117929"/>
                  </a:lnTo>
                  <a:lnTo>
                    <a:pt x="86808" y="116575"/>
                  </a:lnTo>
                  <a:lnTo>
                    <a:pt x="97971" y="115078"/>
                  </a:lnTo>
                  <a:lnTo>
                    <a:pt x="109176" y="113227"/>
                  </a:lnTo>
                  <a:lnTo>
                    <a:pt x="120289" y="110988"/>
                  </a:lnTo>
                  <a:lnTo>
                    <a:pt x="131273" y="108407"/>
                  </a:lnTo>
                  <a:lnTo>
                    <a:pt x="142139" y="105553"/>
                  </a:lnTo>
                  <a:lnTo>
                    <a:pt x="152909" y="102331"/>
                  </a:lnTo>
                  <a:lnTo>
                    <a:pt x="163606" y="98490"/>
                  </a:lnTo>
                  <a:lnTo>
                    <a:pt x="174242" y="93939"/>
                  </a:lnTo>
                  <a:lnTo>
                    <a:pt x="184505" y="88578"/>
                  </a:lnTo>
                  <a:lnTo>
                    <a:pt x="193791" y="82222"/>
                  </a:lnTo>
                  <a:lnTo>
                    <a:pt x="201840" y="74870"/>
                  </a:lnTo>
                  <a:lnTo>
                    <a:pt x="208397" y="66661"/>
                  </a:lnTo>
                  <a:lnTo>
                    <a:pt x="213052" y="57781"/>
                  </a:lnTo>
                  <a:lnTo>
                    <a:pt x="215764" y="48406"/>
                  </a:lnTo>
                  <a:lnTo>
                    <a:pt x="216466" y="38841"/>
                  </a:lnTo>
                  <a:lnTo>
                    <a:pt x="214901" y="29500"/>
                  </a:lnTo>
                  <a:lnTo>
                    <a:pt x="211146" y="20604"/>
                  </a:lnTo>
                  <a:lnTo>
                    <a:pt x="205543" y="12666"/>
                  </a:lnTo>
                  <a:lnTo>
                    <a:pt x="198503" y="6545"/>
                  </a:lnTo>
                  <a:lnTo>
                    <a:pt x="190402" y="2544"/>
                  </a:lnTo>
                  <a:lnTo>
                    <a:pt x="181542" y="485"/>
                  </a:lnTo>
                  <a:lnTo>
                    <a:pt x="172150" y="0"/>
                  </a:lnTo>
                  <a:lnTo>
                    <a:pt x="162392" y="707"/>
                  </a:lnTo>
                  <a:lnTo>
                    <a:pt x="152383" y="2279"/>
                  </a:lnTo>
                  <a:lnTo>
                    <a:pt x="142204" y="4463"/>
                  </a:lnTo>
                  <a:lnTo>
                    <a:pt x="131905" y="7072"/>
                  </a:lnTo>
                  <a:lnTo>
                    <a:pt x="121361" y="9973"/>
                  </a:lnTo>
                  <a:lnTo>
                    <a:pt x="110289" y="13073"/>
                  </a:lnTo>
                  <a:lnTo>
                    <a:pt x="98586" y="16311"/>
                  </a:lnTo>
                  <a:lnTo>
                    <a:pt x="86625" y="19809"/>
                  </a:lnTo>
                  <a:lnTo>
                    <a:pt x="75128" y="23843"/>
                  </a:lnTo>
                  <a:lnTo>
                    <a:pt x="64470" y="28528"/>
                  </a:lnTo>
                  <a:lnTo>
                    <a:pt x="54688" y="33981"/>
                  </a:lnTo>
                  <a:lnTo>
                    <a:pt x="45658" y="40398"/>
                  </a:lnTo>
                  <a:lnTo>
                    <a:pt x="37218" y="47793"/>
                  </a:lnTo>
                  <a:lnTo>
                    <a:pt x="29380" y="56029"/>
                  </a:lnTo>
                  <a:lnTo>
                    <a:pt x="22327" y="64929"/>
                  </a:lnTo>
                  <a:lnTo>
                    <a:pt x="16101" y="74326"/>
                  </a:lnTo>
                  <a:lnTo>
                    <a:pt x="10766" y="84245"/>
                  </a:lnTo>
                  <a:lnTo>
                    <a:pt x="6480" y="94888"/>
                  </a:lnTo>
                  <a:lnTo>
                    <a:pt x="3232" y="106308"/>
                  </a:lnTo>
                  <a:lnTo>
                    <a:pt x="1034" y="118418"/>
                  </a:lnTo>
                  <a:lnTo>
                    <a:pt x="0" y="131079"/>
                  </a:lnTo>
                  <a:lnTo>
                    <a:pt x="86" y="144144"/>
                  </a:lnTo>
                  <a:lnTo>
                    <a:pt x="1278" y="157171"/>
                  </a:lnTo>
                  <a:lnTo>
                    <a:pt x="3673" y="169458"/>
                  </a:lnTo>
                  <a:lnTo>
                    <a:pt x="7210" y="180686"/>
                  </a:lnTo>
                  <a:lnTo>
                    <a:pt x="11703" y="191038"/>
                  </a:lnTo>
                  <a:lnTo>
                    <a:pt x="16935" y="200991"/>
                  </a:lnTo>
                  <a:lnTo>
                    <a:pt x="22716" y="210871"/>
                  </a:lnTo>
                  <a:lnTo>
                    <a:pt x="29055" y="220662"/>
                  </a:lnTo>
                  <a:lnTo>
                    <a:pt x="36141" y="230097"/>
                  </a:lnTo>
                  <a:lnTo>
                    <a:pt x="44024" y="239032"/>
                  </a:lnTo>
                  <a:lnTo>
                    <a:pt x="52776" y="247152"/>
                  </a:lnTo>
                  <a:lnTo>
                    <a:pt x="62561" y="253921"/>
                  </a:lnTo>
                  <a:lnTo>
                    <a:pt x="73365" y="259171"/>
                  </a:lnTo>
                  <a:lnTo>
                    <a:pt x="85005" y="263060"/>
                  </a:lnTo>
                  <a:lnTo>
                    <a:pt x="98679" y="266264"/>
                  </a:lnTo>
                  <a:lnTo>
                    <a:pt x="118939" y="269064"/>
                  </a:lnTo>
                  <a:lnTo>
                    <a:pt x="153439" y="27194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78878" y="2242570"/>
              <a:ext cx="69185" cy="272838"/>
            </a:xfrm>
            <a:custGeom>
              <a:avLst/>
              <a:gdLst/>
              <a:ahLst/>
              <a:cxnLst/>
              <a:rect l="0" t="0" r="0" b="0"/>
              <a:pathLst>
                <a:path w="69185" h="272838">
                  <a:moveTo>
                    <a:pt x="27070" y="157927"/>
                  </a:moveTo>
                  <a:lnTo>
                    <a:pt x="27137" y="172462"/>
                  </a:lnTo>
                  <a:lnTo>
                    <a:pt x="27777" y="185093"/>
                  </a:lnTo>
                  <a:lnTo>
                    <a:pt x="29073" y="196997"/>
                  </a:lnTo>
                  <a:lnTo>
                    <a:pt x="30933" y="208479"/>
                  </a:lnTo>
                  <a:lnTo>
                    <a:pt x="33250" y="219671"/>
                  </a:lnTo>
                  <a:lnTo>
                    <a:pt x="35921" y="230658"/>
                  </a:lnTo>
                  <a:lnTo>
                    <a:pt x="39017" y="241501"/>
                  </a:lnTo>
                  <a:lnTo>
                    <a:pt x="42773" y="252243"/>
                  </a:lnTo>
                  <a:lnTo>
                    <a:pt x="47241" y="262843"/>
                  </a:lnTo>
                  <a:lnTo>
                    <a:pt x="51619" y="270742"/>
                  </a:lnTo>
                  <a:lnTo>
                    <a:pt x="54401" y="272837"/>
                  </a:lnTo>
                  <a:lnTo>
                    <a:pt x="55106" y="270293"/>
                  </a:lnTo>
                  <a:lnTo>
                    <a:pt x="54235" y="264264"/>
                  </a:lnTo>
                  <a:lnTo>
                    <a:pt x="52353" y="254958"/>
                  </a:lnTo>
                  <a:lnTo>
                    <a:pt x="49848" y="242697"/>
                  </a:lnTo>
                  <a:lnTo>
                    <a:pt x="46800" y="228336"/>
                  </a:lnTo>
                  <a:lnTo>
                    <a:pt x="43045" y="213058"/>
                  </a:lnTo>
                  <a:lnTo>
                    <a:pt x="38545" y="197623"/>
                  </a:lnTo>
                  <a:lnTo>
                    <a:pt x="33550" y="182524"/>
                  </a:lnTo>
                  <a:lnTo>
                    <a:pt x="28502" y="168161"/>
                  </a:lnTo>
                  <a:lnTo>
                    <a:pt x="23661" y="154653"/>
                  </a:lnTo>
                  <a:lnTo>
                    <a:pt x="19106" y="141921"/>
                  </a:lnTo>
                  <a:lnTo>
                    <a:pt x="14820" y="129816"/>
                  </a:lnTo>
                  <a:lnTo>
                    <a:pt x="10757" y="118177"/>
                  </a:lnTo>
                  <a:lnTo>
                    <a:pt x="7030" y="106712"/>
                  </a:lnTo>
                  <a:lnTo>
                    <a:pt x="3898" y="95013"/>
                  </a:lnTo>
                  <a:lnTo>
                    <a:pt x="1466" y="82886"/>
                  </a:lnTo>
                  <a:lnTo>
                    <a:pt x="2" y="70638"/>
                  </a:lnTo>
                  <a:lnTo>
                    <a:pt x="0" y="58948"/>
                  </a:lnTo>
                  <a:lnTo>
                    <a:pt x="1605" y="48166"/>
                  </a:lnTo>
                  <a:lnTo>
                    <a:pt x="4973" y="38471"/>
                  </a:lnTo>
                  <a:lnTo>
                    <a:pt x="10431" y="30031"/>
                  </a:lnTo>
                  <a:lnTo>
                    <a:pt x="17944" y="22805"/>
                  </a:lnTo>
                  <a:lnTo>
                    <a:pt x="26783" y="16749"/>
                  </a:lnTo>
                  <a:lnTo>
                    <a:pt x="36693" y="11315"/>
                  </a:lnTo>
                  <a:lnTo>
                    <a:pt x="49659" y="6023"/>
                  </a:lnTo>
                  <a:lnTo>
                    <a:pt x="69184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84932" y="2252989"/>
              <a:ext cx="194550" cy="263322"/>
            </a:xfrm>
            <a:custGeom>
              <a:avLst/>
              <a:gdLst/>
              <a:ahLst/>
              <a:cxnLst/>
              <a:rect l="0" t="0" r="0" b="0"/>
              <a:pathLst>
                <a:path w="194550" h="263322">
                  <a:moveTo>
                    <a:pt x="0" y="158037"/>
                  </a:moveTo>
                  <a:lnTo>
                    <a:pt x="8802" y="155102"/>
                  </a:lnTo>
                  <a:lnTo>
                    <a:pt x="17148" y="152320"/>
                  </a:lnTo>
                  <a:lnTo>
                    <a:pt x="25847" y="149421"/>
                  </a:lnTo>
                  <a:lnTo>
                    <a:pt x="34968" y="146380"/>
                  </a:lnTo>
                  <a:lnTo>
                    <a:pt x="44463" y="143216"/>
                  </a:lnTo>
                  <a:lnTo>
                    <a:pt x="54260" y="139947"/>
                  </a:lnTo>
                  <a:lnTo>
                    <a:pt x="64446" y="136436"/>
                  </a:lnTo>
                  <a:lnTo>
                    <a:pt x="75268" y="132397"/>
                  </a:lnTo>
                  <a:lnTo>
                    <a:pt x="86803" y="127719"/>
                  </a:lnTo>
                  <a:lnTo>
                    <a:pt x="98820" y="122612"/>
                  </a:lnTo>
                  <a:lnTo>
                    <a:pt x="110886" y="117491"/>
                  </a:lnTo>
                  <a:lnTo>
                    <a:pt x="122738" y="112594"/>
                  </a:lnTo>
                  <a:lnTo>
                    <a:pt x="134137" y="107663"/>
                  </a:lnTo>
                  <a:lnTo>
                    <a:pt x="144791" y="102060"/>
                  </a:lnTo>
                  <a:lnTo>
                    <a:pt x="154622" y="95474"/>
                  </a:lnTo>
                  <a:lnTo>
                    <a:pt x="163715" y="87913"/>
                  </a:lnTo>
                  <a:lnTo>
                    <a:pt x="172217" y="79534"/>
                  </a:lnTo>
                  <a:lnTo>
                    <a:pt x="180255" y="70524"/>
                  </a:lnTo>
                  <a:lnTo>
                    <a:pt x="187300" y="61050"/>
                  </a:lnTo>
                  <a:lnTo>
                    <a:pt x="192215" y="51245"/>
                  </a:lnTo>
                  <a:lnTo>
                    <a:pt x="194549" y="41218"/>
                  </a:lnTo>
                  <a:lnTo>
                    <a:pt x="194317" y="31368"/>
                  </a:lnTo>
                  <a:lnTo>
                    <a:pt x="191653" y="22361"/>
                  </a:lnTo>
                  <a:lnTo>
                    <a:pt x="186892" y="14499"/>
                  </a:lnTo>
                  <a:lnTo>
                    <a:pt x="180307" y="8069"/>
                  </a:lnTo>
                  <a:lnTo>
                    <a:pt x="172009" y="3497"/>
                  </a:lnTo>
                  <a:lnTo>
                    <a:pt x="162222" y="837"/>
                  </a:lnTo>
                  <a:lnTo>
                    <a:pt x="151570" y="0"/>
                  </a:lnTo>
                  <a:lnTo>
                    <a:pt x="140962" y="942"/>
                  </a:lnTo>
                  <a:lnTo>
                    <a:pt x="130906" y="3465"/>
                  </a:lnTo>
                  <a:lnTo>
                    <a:pt x="121528" y="7427"/>
                  </a:lnTo>
                  <a:lnTo>
                    <a:pt x="112769" y="12826"/>
                  </a:lnTo>
                  <a:lnTo>
                    <a:pt x="104511" y="19534"/>
                  </a:lnTo>
                  <a:lnTo>
                    <a:pt x="96795" y="27478"/>
                  </a:lnTo>
                  <a:lnTo>
                    <a:pt x="89824" y="36712"/>
                  </a:lnTo>
                  <a:lnTo>
                    <a:pt x="83643" y="47146"/>
                  </a:lnTo>
                  <a:lnTo>
                    <a:pt x="77998" y="58577"/>
                  </a:lnTo>
                  <a:lnTo>
                    <a:pt x="72439" y="70774"/>
                  </a:lnTo>
                  <a:lnTo>
                    <a:pt x="66710" y="83538"/>
                  </a:lnTo>
                  <a:lnTo>
                    <a:pt x="61217" y="96871"/>
                  </a:lnTo>
                  <a:lnTo>
                    <a:pt x="56894" y="110960"/>
                  </a:lnTo>
                  <a:lnTo>
                    <a:pt x="54175" y="125838"/>
                  </a:lnTo>
                  <a:lnTo>
                    <a:pt x="53012" y="141083"/>
                  </a:lnTo>
                  <a:lnTo>
                    <a:pt x="53145" y="155938"/>
                  </a:lnTo>
                  <a:lnTo>
                    <a:pt x="54283" y="169998"/>
                  </a:lnTo>
                  <a:lnTo>
                    <a:pt x="56487" y="183048"/>
                  </a:lnTo>
                  <a:lnTo>
                    <a:pt x="60161" y="194894"/>
                  </a:lnTo>
                  <a:lnTo>
                    <a:pt x="65406" y="205559"/>
                  </a:lnTo>
                  <a:lnTo>
                    <a:pt x="72045" y="215061"/>
                  </a:lnTo>
                  <a:lnTo>
                    <a:pt x="79796" y="223313"/>
                  </a:lnTo>
                  <a:lnTo>
                    <a:pt x="88382" y="230388"/>
                  </a:lnTo>
                  <a:lnTo>
                    <a:pt x="97569" y="236481"/>
                  </a:lnTo>
                  <a:lnTo>
                    <a:pt x="107182" y="241817"/>
                  </a:lnTo>
                  <a:lnTo>
                    <a:pt x="117084" y="246591"/>
                  </a:lnTo>
                  <a:lnTo>
                    <a:pt x="127114" y="250813"/>
                  </a:lnTo>
                  <a:lnTo>
                    <a:pt x="138263" y="254727"/>
                  </a:lnTo>
                  <a:lnTo>
                    <a:pt x="153744" y="258682"/>
                  </a:lnTo>
                  <a:lnTo>
                    <a:pt x="178985" y="26332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64589" y="2316439"/>
              <a:ext cx="194127" cy="220929"/>
            </a:xfrm>
            <a:custGeom>
              <a:avLst/>
              <a:gdLst/>
              <a:ahLst/>
              <a:cxnLst/>
              <a:rect l="0" t="0" r="0" b="0"/>
              <a:pathLst>
                <a:path w="194127" h="220929">
                  <a:moveTo>
                    <a:pt x="4613" y="52472"/>
                  </a:moveTo>
                  <a:lnTo>
                    <a:pt x="1813" y="64141"/>
                  </a:lnTo>
                  <a:lnTo>
                    <a:pt x="311" y="74629"/>
                  </a:lnTo>
                  <a:lnTo>
                    <a:pt x="0" y="84936"/>
                  </a:lnTo>
                  <a:lnTo>
                    <a:pt x="506" y="95410"/>
                  </a:lnTo>
                  <a:lnTo>
                    <a:pt x="1326" y="106402"/>
                  </a:lnTo>
                  <a:lnTo>
                    <a:pt x="2146" y="118045"/>
                  </a:lnTo>
                  <a:lnTo>
                    <a:pt x="3003" y="130298"/>
                  </a:lnTo>
                  <a:lnTo>
                    <a:pt x="4178" y="143053"/>
                  </a:lnTo>
                  <a:lnTo>
                    <a:pt x="5817" y="156184"/>
                  </a:lnTo>
                  <a:lnTo>
                    <a:pt x="7917" y="169425"/>
                  </a:lnTo>
                  <a:lnTo>
                    <a:pt x="10406" y="182387"/>
                  </a:lnTo>
                  <a:lnTo>
                    <a:pt x="13173" y="194806"/>
                  </a:lnTo>
                  <a:lnTo>
                    <a:pt x="15408" y="204040"/>
                  </a:lnTo>
                  <a:lnTo>
                    <a:pt x="16320" y="206722"/>
                  </a:lnTo>
                  <a:lnTo>
                    <a:pt x="16448" y="203748"/>
                  </a:lnTo>
                  <a:lnTo>
                    <a:pt x="16103" y="196718"/>
                  </a:lnTo>
                  <a:lnTo>
                    <a:pt x="15206" y="186684"/>
                  </a:lnTo>
                  <a:lnTo>
                    <a:pt x="13726" y="174425"/>
                  </a:lnTo>
                  <a:lnTo>
                    <a:pt x="11885" y="160714"/>
                  </a:lnTo>
                  <a:lnTo>
                    <a:pt x="10095" y="146328"/>
                  </a:lnTo>
                  <a:lnTo>
                    <a:pt x="8591" y="131745"/>
                  </a:lnTo>
                  <a:lnTo>
                    <a:pt x="7426" y="117181"/>
                  </a:lnTo>
                  <a:lnTo>
                    <a:pt x="6568" y="102711"/>
                  </a:lnTo>
                  <a:lnTo>
                    <a:pt x="5960" y="88348"/>
                  </a:lnTo>
                  <a:lnTo>
                    <a:pt x="5705" y="74244"/>
                  </a:lnTo>
                  <a:lnTo>
                    <a:pt x="6058" y="60685"/>
                  </a:lnTo>
                  <a:lnTo>
                    <a:pt x="7118" y="47791"/>
                  </a:lnTo>
                  <a:lnTo>
                    <a:pt x="9152" y="35843"/>
                  </a:lnTo>
                  <a:lnTo>
                    <a:pt x="12653" y="25344"/>
                  </a:lnTo>
                  <a:lnTo>
                    <a:pt x="17758" y="16440"/>
                  </a:lnTo>
                  <a:lnTo>
                    <a:pt x="24459" y="9292"/>
                  </a:lnTo>
                  <a:lnTo>
                    <a:pt x="32776" y="4231"/>
                  </a:lnTo>
                  <a:lnTo>
                    <a:pt x="42553" y="1234"/>
                  </a:lnTo>
                  <a:lnTo>
                    <a:pt x="53353" y="0"/>
                  </a:lnTo>
                  <a:lnTo>
                    <a:pt x="64586" y="143"/>
                  </a:lnTo>
                  <a:lnTo>
                    <a:pt x="75871" y="1311"/>
                  </a:lnTo>
                  <a:lnTo>
                    <a:pt x="86887" y="3380"/>
                  </a:lnTo>
                  <a:lnTo>
                    <a:pt x="97284" y="6437"/>
                  </a:lnTo>
                  <a:lnTo>
                    <a:pt x="106937" y="10459"/>
                  </a:lnTo>
                  <a:lnTo>
                    <a:pt x="115741" y="15464"/>
                  </a:lnTo>
                  <a:lnTo>
                    <a:pt x="123517" y="21580"/>
                  </a:lnTo>
                  <a:lnTo>
                    <a:pt x="130274" y="28771"/>
                  </a:lnTo>
                  <a:lnTo>
                    <a:pt x="136321" y="36873"/>
                  </a:lnTo>
                  <a:lnTo>
                    <a:pt x="142159" y="45682"/>
                  </a:lnTo>
                  <a:lnTo>
                    <a:pt x="148088" y="55018"/>
                  </a:lnTo>
                  <a:lnTo>
                    <a:pt x="154055" y="64897"/>
                  </a:lnTo>
                  <a:lnTo>
                    <a:pt x="159762" y="75513"/>
                  </a:lnTo>
                  <a:lnTo>
                    <a:pt x="165046" y="86910"/>
                  </a:lnTo>
                  <a:lnTo>
                    <a:pt x="169900" y="98835"/>
                  </a:lnTo>
                  <a:lnTo>
                    <a:pt x="174386" y="110839"/>
                  </a:lnTo>
                  <a:lnTo>
                    <a:pt x="178582" y="122659"/>
                  </a:lnTo>
                  <a:lnTo>
                    <a:pt x="182401" y="134376"/>
                  </a:lnTo>
                  <a:lnTo>
                    <a:pt x="185592" y="146309"/>
                  </a:lnTo>
                  <a:lnTo>
                    <a:pt x="188073" y="158620"/>
                  </a:lnTo>
                  <a:lnTo>
                    <a:pt x="189914" y="170913"/>
                  </a:lnTo>
                  <a:lnTo>
                    <a:pt x="191431" y="183622"/>
                  </a:lnTo>
                  <a:lnTo>
                    <a:pt x="192759" y="198985"/>
                  </a:lnTo>
                  <a:lnTo>
                    <a:pt x="194126" y="2209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11760" y="2010943"/>
              <a:ext cx="31184" cy="484311"/>
            </a:xfrm>
            <a:custGeom>
              <a:avLst/>
              <a:gdLst/>
              <a:ahLst/>
              <a:cxnLst/>
              <a:rect l="0" t="0" r="0" b="0"/>
              <a:pathLst>
                <a:path w="31184" h="484311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5"/>
                  </a:lnTo>
                  <a:lnTo>
                    <a:pt x="2334" y="39008"/>
                  </a:lnTo>
                  <a:lnTo>
                    <a:pt x="1485" y="51468"/>
                  </a:lnTo>
                  <a:lnTo>
                    <a:pt x="888" y="65175"/>
                  </a:lnTo>
                  <a:lnTo>
                    <a:pt x="473" y="79765"/>
                  </a:lnTo>
                  <a:lnTo>
                    <a:pt x="189" y="94694"/>
                  </a:lnTo>
                  <a:lnTo>
                    <a:pt x="0" y="109628"/>
                  </a:lnTo>
                  <a:lnTo>
                    <a:pt x="42" y="124755"/>
                  </a:lnTo>
                  <a:lnTo>
                    <a:pt x="602" y="140661"/>
                  </a:lnTo>
                  <a:lnTo>
                    <a:pt x="1792" y="157616"/>
                  </a:lnTo>
                  <a:lnTo>
                    <a:pt x="3405" y="175258"/>
                  </a:lnTo>
                  <a:lnTo>
                    <a:pt x="5026" y="192801"/>
                  </a:lnTo>
                  <a:lnTo>
                    <a:pt x="6411" y="209801"/>
                  </a:lnTo>
                  <a:lnTo>
                    <a:pt x="7492" y="226641"/>
                  </a:lnTo>
                  <a:lnTo>
                    <a:pt x="8292" y="244306"/>
                  </a:lnTo>
                  <a:lnTo>
                    <a:pt x="8870" y="263296"/>
                  </a:lnTo>
                  <a:lnTo>
                    <a:pt x="9444" y="283305"/>
                  </a:lnTo>
                  <a:lnTo>
                    <a:pt x="10370" y="303515"/>
                  </a:lnTo>
                  <a:lnTo>
                    <a:pt x="11812" y="323411"/>
                  </a:lnTo>
                  <a:lnTo>
                    <a:pt x="13766" y="342821"/>
                  </a:lnTo>
                  <a:lnTo>
                    <a:pt x="16149" y="361761"/>
                  </a:lnTo>
                  <a:lnTo>
                    <a:pt x="18859" y="380302"/>
                  </a:lnTo>
                  <a:lnTo>
                    <a:pt x="21655" y="398358"/>
                  </a:lnTo>
                  <a:lnTo>
                    <a:pt x="24441" y="417753"/>
                  </a:lnTo>
                  <a:lnTo>
                    <a:pt x="27458" y="443547"/>
                  </a:lnTo>
                  <a:lnTo>
                    <a:pt x="31183" y="48431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53430" y="2189927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314648" y="0"/>
                  </a:lnTo>
                  <a:lnTo>
                    <a:pt x="303519" y="0"/>
                  </a:lnTo>
                  <a:lnTo>
                    <a:pt x="291916" y="5"/>
                  </a:lnTo>
                  <a:lnTo>
                    <a:pt x="279582" y="177"/>
                  </a:lnTo>
                  <a:lnTo>
                    <a:pt x="266274" y="826"/>
                  </a:lnTo>
                  <a:lnTo>
                    <a:pt x="251969" y="2079"/>
                  </a:lnTo>
                  <a:lnTo>
                    <a:pt x="236964" y="3904"/>
                  </a:lnTo>
                  <a:lnTo>
                    <a:pt x="221751" y="6201"/>
                  </a:lnTo>
                  <a:lnTo>
                    <a:pt x="206633" y="8857"/>
                  </a:lnTo>
                  <a:lnTo>
                    <a:pt x="191721" y="11775"/>
                  </a:lnTo>
                  <a:lnTo>
                    <a:pt x="177023" y="14880"/>
                  </a:lnTo>
                  <a:lnTo>
                    <a:pt x="162502" y="18109"/>
                  </a:lnTo>
                  <a:lnTo>
                    <a:pt x="147953" y="21260"/>
                  </a:lnTo>
                  <a:lnTo>
                    <a:pt x="133032" y="23996"/>
                  </a:lnTo>
                  <a:lnTo>
                    <a:pt x="117584" y="26172"/>
                  </a:lnTo>
                  <a:lnTo>
                    <a:pt x="101784" y="27972"/>
                  </a:lnTo>
                  <a:lnTo>
                    <a:pt x="86023" y="29796"/>
                  </a:lnTo>
                  <a:lnTo>
                    <a:pt x="70546" y="31873"/>
                  </a:lnTo>
                  <a:lnTo>
                    <a:pt x="55820" y="34109"/>
                  </a:lnTo>
                  <a:lnTo>
                    <a:pt x="41064" y="36393"/>
                  </a:lnTo>
                  <a:lnTo>
                    <a:pt x="23869" y="38928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78420" y="2263626"/>
              <a:ext cx="212641" cy="289258"/>
            </a:xfrm>
            <a:custGeom>
              <a:avLst/>
              <a:gdLst/>
              <a:ahLst/>
              <a:cxnLst/>
              <a:rect l="0" t="0" r="0" b="0"/>
              <a:pathLst>
                <a:path w="212641" h="289258">
                  <a:moveTo>
                    <a:pt x="175176" y="0"/>
                  </a:moveTo>
                  <a:lnTo>
                    <a:pt x="160574" y="67"/>
                  </a:lnTo>
                  <a:lnTo>
                    <a:pt x="147303" y="708"/>
                  </a:lnTo>
                  <a:lnTo>
                    <a:pt x="134102" y="2004"/>
                  </a:lnTo>
                  <a:lnTo>
                    <a:pt x="120760" y="3864"/>
                  </a:lnTo>
                  <a:lnTo>
                    <a:pt x="107251" y="6180"/>
                  </a:lnTo>
                  <a:lnTo>
                    <a:pt x="93607" y="8852"/>
                  </a:lnTo>
                  <a:lnTo>
                    <a:pt x="80186" y="11948"/>
                  </a:lnTo>
                  <a:lnTo>
                    <a:pt x="67633" y="15704"/>
                  </a:lnTo>
                  <a:lnTo>
                    <a:pt x="56231" y="20192"/>
                  </a:lnTo>
                  <a:lnTo>
                    <a:pt x="45932" y="25342"/>
                  </a:lnTo>
                  <a:lnTo>
                    <a:pt x="36548" y="31022"/>
                  </a:lnTo>
                  <a:lnTo>
                    <a:pt x="27866" y="37108"/>
                  </a:lnTo>
                  <a:lnTo>
                    <a:pt x="19864" y="43652"/>
                  </a:lnTo>
                  <a:lnTo>
                    <a:pt x="12702" y="50877"/>
                  </a:lnTo>
                  <a:lnTo>
                    <a:pt x="6420" y="58844"/>
                  </a:lnTo>
                  <a:lnTo>
                    <a:pt x="1726" y="67313"/>
                  </a:lnTo>
                  <a:lnTo>
                    <a:pt x="0" y="75843"/>
                  </a:lnTo>
                  <a:lnTo>
                    <a:pt x="1738" y="84169"/>
                  </a:lnTo>
                  <a:lnTo>
                    <a:pt x="6654" y="92046"/>
                  </a:lnTo>
                  <a:lnTo>
                    <a:pt x="14148" y="99183"/>
                  </a:lnTo>
                  <a:lnTo>
                    <a:pt x="23599" y="105495"/>
                  </a:lnTo>
                  <a:lnTo>
                    <a:pt x="34635" y="110903"/>
                  </a:lnTo>
                  <a:lnTo>
                    <a:pt x="47149" y="115244"/>
                  </a:lnTo>
                  <a:lnTo>
                    <a:pt x="60955" y="118541"/>
                  </a:lnTo>
                  <a:lnTo>
                    <a:pt x="75475" y="121113"/>
                  </a:lnTo>
                  <a:lnTo>
                    <a:pt x="89841" y="123464"/>
                  </a:lnTo>
                  <a:lnTo>
                    <a:pt x="103577" y="125902"/>
                  </a:lnTo>
                  <a:lnTo>
                    <a:pt x="116581" y="128543"/>
                  </a:lnTo>
                  <a:lnTo>
                    <a:pt x="128928" y="131396"/>
                  </a:lnTo>
                  <a:lnTo>
                    <a:pt x="140748" y="134433"/>
                  </a:lnTo>
                  <a:lnTo>
                    <a:pt x="152009" y="137778"/>
                  </a:lnTo>
                  <a:lnTo>
                    <a:pt x="162513" y="141702"/>
                  </a:lnTo>
                  <a:lnTo>
                    <a:pt x="172210" y="146309"/>
                  </a:lnTo>
                  <a:lnTo>
                    <a:pt x="181030" y="151707"/>
                  </a:lnTo>
                  <a:lnTo>
                    <a:pt x="188809" y="158087"/>
                  </a:lnTo>
                  <a:lnTo>
                    <a:pt x="195554" y="165461"/>
                  </a:lnTo>
                  <a:lnTo>
                    <a:pt x="201255" y="173853"/>
                  </a:lnTo>
                  <a:lnTo>
                    <a:pt x="205793" y="183389"/>
                  </a:lnTo>
                  <a:lnTo>
                    <a:pt x="209213" y="194027"/>
                  </a:lnTo>
                  <a:lnTo>
                    <a:pt x="211528" y="205594"/>
                  </a:lnTo>
                  <a:lnTo>
                    <a:pt x="212640" y="217881"/>
                  </a:lnTo>
                  <a:lnTo>
                    <a:pt x="212603" y="230688"/>
                  </a:lnTo>
                  <a:lnTo>
                    <a:pt x="211273" y="243371"/>
                  </a:lnTo>
                  <a:lnTo>
                    <a:pt x="208254" y="254893"/>
                  </a:lnTo>
                  <a:lnTo>
                    <a:pt x="203475" y="264781"/>
                  </a:lnTo>
                  <a:lnTo>
                    <a:pt x="196995" y="272909"/>
                  </a:lnTo>
                  <a:lnTo>
                    <a:pt x="188825" y="279234"/>
                  </a:lnTo>
                  <a:lnTo>
                    <a:pt x="179149" y="283929"/>
                  </a:lnTo>
                  <a:lnTo>
                    <a:pt x="168415" y="287134"/>
                  </a:lnTo>
                  <a:lnTo>
                    <a:pt x="157227" y="288861"/>
                  </a:lnTo>
                  <a:lnTo>
                    <a:pt x="145980" y="289257"/>
                  </a:lnTo>
                  <a:lnTo>
                    <a:pt x="135291" y="288724"/>
                  </a:lnTo>
                  <a:lnTo>
                    <a:pt x="125043" y="287788"/>
                  </a:lnTo>
                  <a:lnTo>
                    <a:pt x="114341" y="286368"/>
                  </a:lnTo>
                  <a:lnTo>
                    <a:pt x="101476" y="28427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90466" y="2368911"/>
              <a:ext cx="31587" cy="189515"/>
            </a:xfrm>
            <a:custGeom>
              <a:avLst/>
              <a:gdLst/>
              <a:ahLst/>
              <a:cxnLst/>
              <a:rect l="0" t="0" r="0" b="0"/>
              <a:pathLst>
                <a:path w="31587" h="189515">
                  <a:moveTo>
                    <a:pt x="0" y="0"/>
                  </a:moveTo>
                  <a:lnTo>
                    <a:pt x="2867" y="14603"/>
                  </a:lnTo>
                  <a:lnTo>
                    <a:pt x="5009" y="27874"/>
                  </a:lnTo>
                  <a:lnTo>
                    <a:pt x="6617" y="41079"/>
                  </a:lnTo>
                  <a:lnTo>
                    <a:pt x="7970" y="54594"/>
                  </a:lnTo>
                  <a:lnTo>
                    <a:pt x="9467" y="68751"/>
                  </a:lnTo>
                  <a:lnTo>
                    <a:pt x="11318" y="83648"/>
                  </a:lnTo>
                  <a:lnTo>
                    <a:pt x="13557" y="98895"/>
                  </a:lnTo>
                  <a:lnTo>
                    <a:pt x="16138" y="113744"/>
                  </a:lnTo>
                  <a:lnTo>
                    <a:pt x="18983" y="127792"/>
                  </a:lnTo>
                  <a:lnTo>
                    <a:pt x="21870" y="140736"/>
                  </a:lnTo>
                  <a:lnTo>
                    <a:pt x="24728" y="153569"/>
                  </a:lnTo>
                  <a:lnTo>
                    <a:pt x="27805" y="168531"/>
                  </a:lnTo>
                  <a:lnTo>
                    <a:pt x="31586" y="18951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79937" y="2179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64040" y="2342698"/>
              <a:ext cx="244056" cy="478940"/>
            </a:xfrm>
            <a:custGeom>
              <a:avLst/>
              <a:gdLst/>
              <a:ahLst/>
              <a:cxnLst/>
              <a:rect l="0" t="0" r="0" b="0"/>
              <a:pathLst>
                <a:path w="244056" h="478940">
                  <a:moveTo>
                    <a:pt x="184395" y="89384"/>
                  </a:moveTo>
                  <a:lnTo>
                    <a:pt x="187195" y="80583"/>
                  </a:lnTo>
                  <a:lnTo>
                    <a:pt x="188697" y="72236"/>
                  </a:lnTo>
                  <a:lnTo>
                    <a:pt x="188993" y="63542"/>
                  </a:lnTo>
                  <a:lnTo>
                    <a:pt x="187969" y="54594"/>
                  </a:lnTo>
                  <a:lnTo>
                    <a:pt x="185204" y="45748"/>
                  </a:lnTo>
                  <a:lnTo>
                    <a:pt x="180630" y="37213"/>
                  </a:lnTo>
                  <a:lnTo>
                    <a:pt x="174469" y="29198"/>
                  </a:lnTo>
                  <a:lnTo>
                    <a:pt x="167053" y="21969"/>
                  </a:lnTo>
                  <a:lnTo>
                    <a:pt x="158690" y="15596"/>
                  </a:lnTo>
                  <a:lnTo>
                    <a:pt x="149314" y="10149"/>
                  </a:lnTo>
                  <a:lnTo>
                    <a:pt x="138513" y="5780"/>
                  </a:lnTo>
                  <a:lnTo>
                    <a:pt x="126181" y="2479"/>
                  </a:lnTo>
                  <a:lnTo>
                    <a:pt x="112816" y="413"/>
                  </a:lnTo>
                  <a:lnTo>
                    <a:pt x="99306" y="0"/>
                  </a:lnTo>
                  <a:lnTo>
                    <a:pt x="86183" y="1316"/>
                  </a:lnTo>
                  <a:lnTo>
                    <a:pt x="73611" y="4148"/>
                  </a:lnTo>
                  <a:lnTo>
                    <a:pt x="61562" y="8183"/>
                  </a:lnTo>
                  <a:lnTo>
                    <a:pt x="49949" y="13121"/>
                  </a:lnTo>
                  <a:lnTo>
                    <a:pt x="38999" y="18875"/>
                  </a:lnTo>
                  <a:lnTo>
                    <a:pt x="29237" y="25561"/>
                  </a:lnTo>
                  <a:lnTo>
                    <a:pt x="20856" y="33172"/>
                  </a:lnTo>
                  <a:lnTo>
                    <a:pt x="13904" y="41740"/>
                  </a:lnTo>
                  <a:lnTo>
                    <a:pt x="8450" y="51401"/>
                  </a:lnTo>
                  <a:lnTo>
                    <a:pt x="4379" y="62122"/>
                  </a:lnTo>
                  <a:lnTo>
                    <a:pt x="1610" y="73576"/>
                  </a:lnTo>
                  <a:lnTo>
                    <a:pt x="185" y="85256"/>
                  </a:lnTo>
                  <a:lnTo>
                    <a:pt x="0" y="96851"/>
                  </a:lnTo>
                  <a:lnTo>
                    <a:pt x="839" y="108246"/>
                  </a:lnTo>
                  <a:lnTo>
                    <a:pt x="2464" y="119430"/>
                  </a:lnTo>
                  <a:lnTo>
                    <a:pt x="4676" y="130429"/>
                  </a:lnTo>
                  <a:lnTo>
                    <a:pt x="7634" y="141121"/>
                  </a:lnTo>
                  <a:lnTo>
                    <a:pt x="11829" y="151235"/>
                  </a:lnTo>
                  <a:lnTo>
                    <a:pt x="17436" y="160661"/>
                  </a:lnTo>
                  <a:lnTo>
                    <a:pt x="24491" y="169128"/>
                  </a:lnTo>
                  <a:lnTo>
                    <a:pt x="33055" y="176137"/>
                  </a:lnTo>
                  <a:lnTo>
                    <a:pt x="43000" y="181544"/>
                  </a:lnTo>
                  <a:lnTo>
                    <a:pt x="53914" y="185191"/>
                  </a:lnTo>
                  <a:lnTo>
                    <a:pt x="65225" y="186748"/>
                  </a:lnTo>
                  <a:lnTo>
                    <a:pt x="76563" y="186239"/>
                  </a:lnTo>
                  <a:lnTo>
                    <a:pt x="87614" y="183966"/>
                  </a:lnTo>
                  <a:lnTo>
                    <a:pt x="98035" y="180316"/>
                  </a:lnTo>
                  <a:lnTo>
                    <a:pt x="107713" y="175643"/>
                  </a:lnTo>
                  <a:lnTo>
                    <a:pt x="116873" y="170238"/>
                  </a:lnTo>
                  <a:lnTo>
                    <a:pt x="125952" y="164320"/>
                  </a:lnTo>
                  <a:lnTo>
                    <a:pt x="135206" y="158043"/>
                  </a:lnTo>
                  <a:lnTo>
                    <a:pt x="144390" y="151354"/>
                  </a:lnTo>
                  <a:lnTo>
                    <a:pt x="152877" y="144025"/>
                  </a:lnTo>
                  <a:lnTo>
                    <a:pt x="160369" y="135985"/>
                  </a:lnTo>
                  <a:lnTo>
                    <a:pt x="167043" y="127465"/>
                  </a:lnTo>
                  <a:lnTo>
                    <a:pt x="173366" y="118900"/>
                  </a:lnTo>
                  <a:lnTo>
                    <a:pt x="179646" y="110598"/>
                  </a:lnTo>
                  <a:lnTo>
                    <a:pt x="185578" y="104482"/>
                  </a:lnTo>
                  <a:lnTo>
                    <a:pt x="190115" y="103088"/>
                  </a:lnTo>
                  <a:lnTo>
                    <a:pt x="192760" y="106112"/>
                  </a:lnTo>
                  <a:lnTo>
                    <a:pt x="194083" y="112497"/>
                  </a:lnTo>
                  <a:lnTo>
                    <a:pt x="194850" y="121124"/>
                  </a:lnTo>
                  <a:lnTo>
                    <a:pt x="195741" y="130956"/>
                  </a:lnTo>
                  <a:lnTo>
                    <a:pt x="197076" y="141347"/>
                  </a:lnTo>
                  <a:lnTo>
                    <a:pt x="198916" y="152287"/>
                  </a:lnTo>
                  <a:lnTo>
                    <a:pt x="201202" y="164239"/>
                  </a:lnTo>
                  <a:lnTo>
                    <a:pt x="203842" y="177399"/>
                  </a:lnTo>
                  <a:lnTo>
                    <a:pt x="206745" y="191683"/>
                  </a:lnTo>
                  <a:lnTo>
                    <a:pt x="209836" y="206883"/>
                  </a:lnTo>
                  <a:lnTo>
                    <a:pt x="213061" y="222782"/>
                  </a:lnTo>
                  <a:lnTo>
                    <a:pt x="216377" y="239188"/>
                  </a:lnTo>
                  <a:lnTo>
                    <a:pt x="219755" y="255954"/>
                  </a:lnTo>
                  <a:lnTo>
                    <a:pt x="223177" y="272966"/>
                  </a:lnTo>
                  <a:lnTo>
                    <a:pt x="226628" y="289981"/>
                  </a:lnTo>
                  <a:lnTo>
                    <a:pt x="230098" y="306639"/>
                  </a:lnTo>
                  <a:lnTo>
                    <a:pt x="233576" y="322771"/>
                  </a:lnTo>
                  <a:lnTo>
                    <a:pt x="236896" y="338384"/>
                  </a:lnTo>
                  <a:lnTo>
                    <a:pt x="239745" y="353562"/>
                  </a:lnTo>
                  <a:lnTo>
                    <a:pt x="241989" y="368400"/>
                  </a:lnTo>
                  <a:lnTo>
                    <a:pt x="243494" y="382824"/>
                  </a:lnTo>
                  <a:lnTo>
                    <a:pt x="244055" y="396597"/>
                  </a:lnTo>
                  <a:lnTo>
                    <a:pt x="243644" y="409638"/>
                  </a:lnTo>
                  <a:lnTo>
                    <a:pt x="242063" y="421854"/>
                  </a:lnTo>
                  <a:lnTo>
                    <a:pt x="238873" y="433066"/>
                  </a:lnTo>
                  <a:lnTo>
                    <a:pt x="233977" y="443266"/>
                  </a:lnTo>
                  <a:lnTo>
                    <a:pt x="227248" y="452268"/>
                  </a:lnTo>
                  <a:lnTo>
                    <a:pt x="218378" y="459644"/>
                  </a:lnTo>
                  <a:lnTo>
                    <a:pt x="207415" y="465309"/>
                  </a:lnTo>
                  <a:lnTo>
                    <a:pt x="194833" y="469471"/>
                  </a:lnTo>
                  <a:lnTo>
                    <a:pt x="181333" y="472438"/>
                  </a:lnTo>
                  <a:lnTo>
                    <a:pt x="167406" y="474512"/>
                  </a:lnTo>
                  <a:lnTo>
                    <a:pt x="153312" y="475942"/>
                  </a:lnTo>
                  <a:lnTo>
                    <a:pt x="139172" y="476918"/>
                  </a:lnTo>
                  <a:lnTo>
                    <a:pt x="125041" y="477581"/>
                  </a:lnTo>
                  <a:lnTo>
                    <a:pt x="111158" y="478029"/>
                  </a:lnTo>
                  <a:lnTo>
                    <a:pt x="96382" y="478379"/>
                  </a:lnTo>
                  <a:lnTo>
                    <a:pt x="77180" y="478665"/>
                  </a:lnTo>
                  <a:lnTo>
                    <a:pt x="47525" y="47893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35553" y="2306148"/>
              <a:ext cx="207681" cy="241749"/>
            </a:xfrm>
            <a:custGeom>
              <a:avLst/>
              <a:gdLst/>
              <a:ahLst/>
              <a:cxnLst/>
              <a:rect l="0" t="0" r="0" b="0"/>
              <a:pathLst>
                <a:path w="207681" h="241749">
                  <a:moveTo>
                    <a:pt x="7638" y="125934"/>
                  </a:moveTo>
                  <a:lnTo>
                    <a:pt x="7706" y="137603"/>
                  </a:lnTo>
                  <a:lnTo>
                    <a:pt x="8346" y="148092"/>
                  </a:lnTo>
                  <a:lnTo>
                    <a:pt x="9638" y="158398"/>
                  </a:lnTo>
                  <a:lnTo>
                    <a:pt x="11324" y="168872"/>
                  </a:lnTo>
                  <a:lnTo>
                    <a:pt x="12992" y="179864"/>
                  </a:lnTo>
                  <a:lnTo>
                    <a:pt x="14410" y="191502"/>
                  </a:lnTo>
                  <a:lnTo>
                    <a:pt x="15681" y="203583"/>
                  </a:lnTo>
                  <a:lnTo>
                    <a:pt x="17140" y="215689"/>
                  </a:lnTo>
                  <a:lnTo>
                    <a:pt x="18946" y="227501"/>
                  </a:lnTo>
                  <a:lnTo>
                    <a:pt x="20157" y="236449"/>
                  </a:lnTo>
                  <a:lnTo>
                    <a:pt x="19694" y="239428"/>
                  </a:lnTo>
                  <a:lnTo>
                    <a:pt x="18091" y="237482"/>
                  </a:lnTo>
                  <a:lnTo>
                    <a:pt x="15978" y="232146"/>
                  </a:lnTo>
                  <a:lnTo>
                    <a:pt x="13917" y="224335"/>
                  </a:lnTo>
                  <a:lnTo>
                    <a:pt x="12183" y="214686"/>
                  </a:lnTo>
                  <a:lnTo>
                    <a:pt x="10675" y="203697"/>
                  </a:lnTo>
                  <a:lnTo>
                    <a:pt x="9045" y="191753"/>
                  </a:lnTo>
                  <a:lnTo>
                    <a:pt x="7097" y="179137"/>
                  </a:lnTo>
                  <a:lnTo>
                    <a:pt x="4955" y="165893"/>
                  </a:lnTo>
                  <a:lnTo>
                    <a:pt x="2969" y="151859"/>
                  </a:lnTo>
                  <a:lnTo>
                    <a:pt x="1341" y="137011"/>
                  </a:lnTo>
                  <a:lnTo>
                    <a:pt x="265" y="121614"/>
                  </a:lnTo>
                  <a:lnTo>
                    <a:pt x="0" y="106125"/>
                  </a:lnTo>
                  <a:lnTo>
                    <a:pt x="604" y="90820"/>
                  </a:lnTo>
                  <a:lnTo>
                    <a:pt x="1977" y="75950"/>
                  </a:lnTo>
                  <a:lnTo>
                    <a:pt x="3962" y="61812"/>
                  </a:lnTo>
                  <a:lnTo>
                    <a:pt x="6415" y="48497"/>
                  </a:lnTo>
                  <a:lnTo>
                    <a:pt x="9535" y="36252"/>
                  </a:lnTo>
                  <a:lnTo>
                    <a:pt x="13839" y="25545"/>
                  </a:lnTo>
                  <a:lnTo>
                    <a:pt x="19514" y="16499"/>
                  </a:lnTo>
                  <a:lnTo>
                    <a:pt x="26445" y="9254"/>
                  </a:lnTo>
                  <a:lnTo>
                    <a:pt x="34392" y="4128"/>
                  </a:lnTo>
                  <a:lnTo>
                    <a:pt x="43105" y="1091"/>
                  </a:lnTo>
                  <a:lnTo>
                    <a:pt x="52209" y="0"/>
                  </a:lnTo>
                  <a:lnTo>
                    <a:pt x="61232" y="771"/>
                  </a:lnTo>
                  <a:lnTo>
                    <a:pt x="69930" y="3175"/>
                  </a:lnTo>
                  <a:lnTo>
                    <a:pt x="78412" y="6887"/>
                  </a:lnTo>
                  <a:lnTo>
                    <a:pt x="87028" y="11587"/>
                  </a:lnTo>
                  <a:lnTo>
                    <a:pt x="95967" y="17008"/>
                  </a:lnTo>
                  <a:lnTo>
                    <a:pt x="104938" y="23103"/>
                  </a:lnTo>
                  <a:lnTo>
                    <a:pt x="113282" y="30025"/>
                  </a:lnTo>
                  <a:lnTo>
                    <a:pt x="120677" y="37794"/>
                  </a:lnTo>
                  <a:lnTo>
                    <a:pt x="127287" y="46299"/>
                  </a:lnTo>
                  <a:lnTo>
                    <a:pt x="133567" y="55387"/>
                  </a:lnTo>
                  <a:lnTo>
                    <a:pt x="139830" y="64909"/>
                  </a:lnTo>
                  <a:lnTo>
                    <a:pt x="146207" y="74744"/>
                  </a:lnTo>
                  <a:lnTo>
                    <a:pt x="152728" y="84799"/>
                  </a:lnTo>
                  <a:lnTo>
                    <a:pt x="159377" y="95011"/>
                  </a:lnTo>
                  <a:lnTo>
                    <a:pt x="165962" y="105496"/>
                  </a:lnTo>
                  <a:lnTo>
                    <a:pt x="172150" y="116527"/>
                  </a:lnTo>
                  <a:lnTo>
                    <a:pt x="177789" y="128211"/>
                  </a:lnTo>
                  <a:lnTo>
                    <a:pt x="182897" y="140500"/>
                  </a:lnTo>
                  <a:lnTo>
                    <a:pt x="187560" y="153281"/>
                  </a:lnTo>
                  <a:lnTo>
                    <a:pt x="191879" y="166427"/>
                  </a:lnTo>
                  <a:lnTo>
                    <a:pt x="195794" y="179614"/>
                  </a:lnTo>
                  <a:lnTo>
                    <a:pt x="199468" y="193831"/>
                  </a:lnTo>
                  <a:lnTo>
                    <a:pt x="203227" y="212561"/>
                  </a:lnTo>
                  <a:lnTo>
                    <a:pt x="207680" y="24174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27537" y="2259023"/>
              <a:ext cx="234364" cy="311036"/>
            </a:xfrm>
            <a:custGeom>
              <a:avLst/>
              <a:gdLst/>
              <a:ahLst/>
              <a:cxnLst/>
              <a:rect l="0" t="0" r="0" b="0"/>
              <a:pathLst>
                <a:path w="234364" h="311036">
                  <a:moveTo>
                    <a:pt x="147323" y="4603"/>
                  </a:moveTo>
                  <a:lnTo>
                    <a:pt x="135654" y="1804"/>
                  </a:lnTo>
                  <a:lnTo>
                    <a:pt x="125166" y="302"/>
                  </a:lnTo>
                  <a:lnTo>
                    <a:pt x="114860" y="0"/>
                  </a:lnTo>
                  <a:lnTo>
                    <a:pt x="104386" y="852"/>
                  </a:lnTo>
                  <a:lnTo>
                    <a:pt x="93394" y="2968"/>
                  </a:lnTo>
                  <a:lnTo>
                    <a:pt x="81761" y="6291"/>
                  </a:lnTo>
                  <a:lnTo>
                    <a:pt x="69852" y="10626"/>
                  </a:lnTo>
                  <a:lnTo>
                    <a:pt x="58394" y="15745"/>
                  </a:lnTo>
                  <a:lnTo>
                    <a:pt x="47769" y="21447"/>
                  </a:lnTo>
                  <a:lnTo>
                    <a:pt x="38179" y="27732"/>
                  </a:lnTo>
                  <a:lnTo>
                    <a:pt x="29810" y="34781"/>
                  </a:lnTo>
                  <a:lnTo>
                    <a:pt x="22629" y="42634"/>
                  </a:lnTo>
                  <a:lnTo>
                    <a:pt x="16450" y="51196"/>
                  </a:lnTo>
                  <a:lnTo>
                    <a:pt x="11050" y="60322"/>
                  </a:lnTo>
                  <a:lnTo>
                    <a:pt x="6239" y="69869"/>
                  </a:lnTo>
                  <a:lnTo>
                    <a:pt x="2343" y="79722"/>
                  </a:lnTo>
                  <a:lnTo>
                    <a:pt x="162" y="89788"/>
                  </a:lnTo>
                  <a:lnTo>
                    <a:pt x="0" y="99994"/>
                  </a:lnTo>
                  <a:lnTo>
                    <a:pt x="1858" y="109965"/>
                  </a:lnTo>
                  <a:lnTo>
                    <a:pt x="5698" y="119054"/>
                  </a:lnTo>
                  <a:lnTo>
                    <a:pt x="11283" y="126981"/>
                  </a:lnTo>
                  <a:lnTo>
                    <a:pt x="18269" y="133794"/>
                  </a:lnTo>
                  <a:lnTo>
                    <a:pt x="26312" y="139687"/>
                  </a:lnTo>
                  <a:lnTo>
                    <a:pt x="35123" y="144866"/>
                  </a:lnTo>
                  <a:lnTo>
                    <a:pt x="44476" y="149193"/>
                  </a:lnTo>
                  <a:lnTo>
                    <a:pt x="54206" y="152203"/>
                  </a:lnTo>
                  <a:lnTo>
                    <a:pt x="64195" y="153757"/>
                  </a:lnTo>
                  <a:lnTo>
                    <a:pt x="74361" y="154328"/>
                  </a:lnTo>
                  <a:lnTo>
                    <a:pt x="84645" y="154788"/>
                  </a:lnTo>
                  <a:lnTo>
                    <a:pt x="95015" y="155654"/>
                  </a:lnTo>
                  <a:lnTo>
                    <a:pt x="105606" y="156916"/>
                  </a:lnTo>
                  <a:lnTo>
                    <a:pt x="116710" y="158236"/>
                  </a:lnTo>
                  <a:lnTo>
                    <a:pt x="128439" y="159390"/>
                  </a:lnTo>
                  <a:lnTo>
                    <a:pt x="140587" y="160470"/>
                  </a:lnTo>
                  <a:lnTo>
                    <a:pt x="152742" y="161795"/>
                  </a:lnTo>
                  <a:lnTo>
                    <a:pt x="164659" y="163539"/>
                  </a:lnTo>
                  <a:lnTo>
                    <a:pt x="176270" y="165879"/>
                  </a:lnTo>
                  <a:lnTo>
                    <a:pt x="187600" y="169060"/>
                  </a:lnTo>
                  <a:lnTo>
                    <a:pt x="198689" y="173140"/>
                  </a:lnTo>
                  <a:lnTo>
                    <a:pt x="209100" y="178339"/>
                  </a:lnTo>
                  <a:lnTo>
                    <a:pt x="217961" y="185112"/>
                  </a:lnTo>
                  <a:lnTo>
                    <a:pt x="224916" y="193563"/>
                  </a:lnTo>
                  <a:lnTo>
                    <a:pt x="229924" y="203662"/>
                  </a:lnTo>
                  <a:lnTo>
                    <a:pt x="233002" y="215414"/>
                  </a:lnTo>
                  <a:lnTo>
                    <a:pt x="234363" y="228640"/>
                  </a:lnTo>
                  <a:lnTo>
                    <a:pt x="234177" y="242570"/>
                  </a:lnTo>
                  <a:lnTo>
                    <a:pt x="232474" y="255993"/>
                  </a:lnTo>
                  <a:lnTo>
                    <a:pt x="229404" y="268267"/>
                  </a:lnTo>
                  <a:lnTo>
                    <a:pt x="225057" y="279131"/>
                  </a:lnTo>
                  <a:lnTo>
                    <a:pt x="219392" y="288438"/>
                  </a:lnTo>
                  <a:lnTo>
                    <a:pt x="212503" y="296279"/>
                  </a:lnTo>
                  <a:lnTo>
                    <a:pt x="204436" y="302580"/>
                  </a:lnTo>
                  <a:lnTo>
                    <a:pt x="195118" y="307006"/>
                  </a:lnTo>
                  <a:lnTo>
                    <a:pt x="184632" y="309549"/>
                  </a:lnTo>
                  <a:lnTo>
                    <a:pt x="173206" y="310631"/>
                  </a:lnTo>
                  <a:lnTo>
                    <a:pt x="159700" y="311035"/>
                  </a:lnTo>
                  <a:lnTo>
                    <a:pt x="139577" y="310799"/>
                  </a:lnTo>
                  <a:lnTo>
                    <a:pt x="105209" y="30993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06486" y="2400497"/>
              <a:ext cx="157929" cy="14835"/>
            </a:xfrm>
            <a:custGeom>
              <a:avLst/>
              <a:gdLst/>
              <a:ahLst/>
              <a:cxnLst/>
              <a:rect l="0" t="0" r="0" b="0"/>
              <a:pathLst>
                <a:path w="157929" h="14835">
                  <a:moveTo>
                    <a:pt x="157928" y="0"/>
                  </a:moveTo>
                  <a:lnTo>
                    <a:pt x="146193" y="2867"/>
                  </a:lnTo>
                  <a:lnTo>
                    <a:pt x="135064" y="5009"/>
                  </a:lnTo>
                  <a:lnTo>
                    <a:pt x="123465" y="6616"/>
                  </a:lnTo>
                  <a:lnTo>
                    <a:pt x="111304" y="7970"/>
                  </a:lnTo>
                  <a:lnTo>
                    <a:pt x="98644" y="9467"/>
                  </a:lnTo>
                  <a:lnTo>
                    <a:pt x="85593" y="11309"/>
                  </a:lnTo>
                  <a:lnTo>
                    <a:pt x="72413" y="13203"/>
                  </a:lnTo>
                  <a:lnTo>
                    <a:pt x="59497" y="14487"/>
                  </a:lnTo>
                  <a:lnTo>
                    <a:pt x="47049" y="14834"/>
                  </a:lnTo>
                  <a:lnTo>
                    <a:pt x="35534" y="14399"/>
                  </a:lnTo>
                  <a:lnTo>
                    <a:pt x="24633" y="13603"/>
                  </a:lnTo>
                  <a:lnTo>
                    <a:pt x="13391" y="12371"/>
                  </a:ln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67182" y="2074114"/>
              <a:ext cx="339513" cy="510121"/>
            </a:xfrm>
            <a:custGeom>
              <a:avLst/>
              <a:gdLst/>
              <a:ahLst/>
              <a:cxnLst/>
              <a:rect l="0" t="0" r="0" b="0"/>
              <a:pathLst>
                <a:path w="339513" h="510121">
                  <a:moveTo>
                    <a:pt x="23657" y="494839"/>
                  </a:moveTo>
                  <a:lnTo>
                    <a:pt x="20857" y="483037"/>
                  </a:lnTo>
                  <a:lnTo>
                    <a:pt x="19356" y="471268"/>
                  </a:lnTo>
                  <a:lnTo>
                    <a:pt x="19044" y="458377"/>
                  </a:lnTo>
                  <a:lnTo>
                    <a:pt x="19551" y="444529"/>
                  </a:lnTo>
                  <a:lnTo>
                    <a:pt x="20370" y="430201"/>
                  </a:lnTo>
                  <a:lnTo>
                    <a:pt x="21186" y="415728"/>
                  </a:lnTo>
                  <a:lnTo>
                    <a:pt x="21870" y="401105"/>
                  </a:lnTo>
                  <a:lnTo>
                    <a:pt x="22397" y="386080"/>
                  </a:lnTo>
                  <a:lnTo>
                    <a:pt x="22778" y="370533"/>
                  </a:lnTo>
                  <a:lnTo>
                    <a:pt x="22880" y="354483"/>
                  </a:lnTo>
                  <a:lnTo>
                    <a:pt x="22423" y="338016"/>
                  </a:lnTo>
                  <a:lnTo>
                    <a:pt x="21302" y="321230"/>
                  </a:lnTo>
                  <a:lnTo>
                    <a:pt x="19567" y="304210"/>
                  </a:lnTo>
                  <a:lnTo>
                    <a:pt x="17332" y="287025"/>
                  </a:lnTo>
                  <a:lnTo>
                    <a:pt x="14721" y="269728"/>
                  </a:lnTo>
                  <a:lnTo>
                    <a:pt x="12004" y="252520"/>
                  </a:lnTo>
                  <a:lnTo>
                    <a:pt x="9566" y="235733"/>
                  </a:lnTo>
                  <a:lnTo>
                    <a:pt x="7598" y="219515"/>
                  </a:lnTo>
                  <a:lnTo>
                    <a:pt x="6109" y="203844"/>
                  </a:lnTo>
                  <a:lnTo>
                    <a:pt x="5026" y="188626"/>
                  </a:lnTo>
                  <a:lnTo>
                    <a:pt x="4257" y="173762"/>
                  </a:lnTo>
                  <a:lnTo>
                    <a:pt x="3551" y="159321"/>
                  </a:lnTo>
                  <a:lnTo>
                    <a:pt x="2537" y="145536"/>
                  </a:lnTo>
                  <a:lnTo>
                    <a:pt x="1058" y="132501"/>
                  </a:lnTo>
                  <a:lnTo>
                    <a:pt x="0" y="120814"/>
                  </a:lnTo>
                  <a:lnTo>
                    <a:pt x="1323" y="112666"/>
                  </a:lnTo>
                  <a:lnTo>
                    <a:pt x="5291" y="109488"/>
                  </a:lnTo>
                  <a:lnTo>
                    <a:pt x="10449" y="110020"/>
                  </a:lnTo>
                  <a:lnTo>
                    <a:pt x="16172" y="113423"/>
                  </a:lnTo>
                  <a:lnTo>
                    <a:pt x="22263" y="119740"/>
                  </a:lnTo>
                  <a:lnTo>
                    <a:pt x="28616" y="128801"/>
                  </a:lnTo>
                  <a:lnTo>
                    <a:pt x="35001" y="139840"/>
                  </a:lnTo>
                  <a:lnTo>
                    <a:pt x="41051" y="151725"/>
                  </a:lnTo>
                  <a:lnTo>
                    <a:pt x="46599" y="163728"/>
                  </a:lnTo>
                  <a:lnTo>
                    <a:pt x="51645" y="175536"/>
                  </a:lnTo>
                  <a:lnTo>
                    <a:pt x="56266" y="187067"/>
                  </a:lnTo>
                  <a:lnTo>
                    <a:pt x="60566" y="198338"/>
                  </a:lnTo>
                  <a:lnTo>
                    <a:pt x="64793" y="209399"/>
                  </a:lnTo>
                  <a:lnTo>
                    <a:pt x="69326" y="220300"/>
                  </a:lnTo>
                  <a:lnTo>
                    <a:pt x="74339" y="231086"/>
                  </a:lnTo>
                  <a:lnTo>
                    <a:pt x="79674" y="241790"/>
                  </a:lnTo>
                  <a:lnTo>
                    <a:pt x="84948" y="252438"/>
                  </a:lnTo>
                  <a:lnTo>
                    <a:pt x="89943" y="263052"/>
                  </a:lnTo>
                  <a:lnTo>
                    <a:pt x="94771" y="273808"/>
                  </a:lnTo>
                  <a:lnTo>
                    <a:pt x="99772" y="285021"/>
                  </a:lnTo>
                  <a:lnTo>
                    <a:pt x="105131" y="296823"/>
                  </a:lnTo>
                  <a:lnTo>
                    <a:pt x="110715" y="309020"/>
                  </a:lnTo>
                  <a:lnTo>
                    <a:pt x="116162" y="321208"/>
                  </a:lnTo>
                  <a:lnTo>
                    <a:pt x="121277" y="333147"/>
                  </a:lnTo>
                  <a:lnTo>
                    <a:pt x="126186" y="344773"/>
                  </a:lnTo>
                  <a:lnTo>
                    <a:pt x="131243" y="356113"/>
                  </a:lnTo>
                  <a:lnTo>
                    <a:pt x="136644" y="367221"/>
                  </a:lnTo>
                  <a:lnTo>
                    <a:pt x="142425" y="378156"/>
                  </a:lnTo>
                  <a:lnTo>
                    <a:pt x="148539" y="388965"/>
                  </a:lnTo>
                  <a:lnTo>
                    <a:pt x="154914" y="399690"/>
                  </a:lnTo>
                  <a:lnTo>
                    <a:pt x="161484" y="410521"/>
                  </a:lnTo>
                  <a:lnTo>
                    <a:pt x="168194" y="421786"/>
                  </a:lnTo>
                  <a:lnTo>
                    <a:pt x="175002" y="433618"/>
                  </a:lnTo>
                  <a:lnTo>
                    <a:pt x="181878" y="445666"/>
                  </a:lnTo>
                  <a:lnTo>
                    <a:pt x="188800" y="457221"/>
                  </a:lnTo>
                  <a:lnTo>
                    <a:pt x="195754" y="467917"/>
                  </a:lnTo>
                  <a:lnTo>
                    <a:pt x="202729" y="477724"/>
                  </a:lnTo>
                  <a:lnTo>
                    <a:pt x="209719" y="486772"/>
                  </a:lnTo>
                  <a:lnTo>
                    <a:pt x="216719" y="495210"/>
                  </a:lnTo>
                  <a:lnTo>
                    <a:pt x="223725" y="502537"/>
                  </a:lnTo>
                  <a:lnTo>
                    <a:pt x="230735" y="507650"/>
                  </a:lnTo>
                  <a:lnTo>
                    <a:pt x="237744" y="510120"/>
                  </a:lnTo>
                  <a:lnTo>
                    <a:pt x="244586" y="509981"/>
                  </a:lnTo>
                  <a:lnTo>
                    <a:pt x="250954" y="507379"/>
                  </a:lnTo>
                  <a:lnTo>
                    <a:pt x="256723" y="502660"/>
                  </a:lnTo>
                  <a:lnTo>
                    <a:pt x="262087" y="496104"/>
                  </a:lnTo>
                  <a:lnTo>
                    <a:pt x="267458" y="487824"/>
                  </a:lnTo>
                  <a:lnTo>
                    <a:pt x="273064" y="478036"/>
                  </a:lnTo>
                  <a:lnTo>
                    <a:pt x="278645" y="466874"/>
                  </a:lnTo>
                  <a:lnTo>
                    <a:pt x="283558" y="454327"/>
                  </a:lnTo>
                  <a:lnTo>
                    <a:pt x="287494" y="440515"/>
                  </a:lnTo>
                  <a:lnTo>
                    <a:pt x="290456" y="425663"/>
                  </a:lnTo>
                  <a:lnTo>
                    <a:pt x="292603" y="410017"/>
                  </a:lnTo>
                  <a:lnTo>
                    <a:pt x="294118" y="393787"/>
                  </a:lnTo>
                  <a:lnTo>
                    <a:pt x="295170" y="377144"/>
                  </a:lnTo>
                  <a:lnTo>
                    <a:pt x="295892" y="360211"/>
                  </a:lnTo>
                  <a:lnTo>
                    <a:pt x="296389" y="343089"/>
                  </a:lnTo>
                  <a:lnTo>
                    <a:pt x="296894" y="326168"/>
                  </a:lnTo>
                  <a:lnTo>
                    <a:pt x="297767" y="310106"/>
                  </a:lnTo>
                  <a:lnTo>
                    <a:pt x="299167" y="295177"/>
                  </a:lnTo>
                  <a:lnTo>
                    <a:pt x="300922" y="280847"/>
                  </a:lnTo>
                  <a:lnTo>
                    <a:pt x="302637" y="266004"/>
                  </a:lnTo>
                  <a:lnTo>
                    <a:pt x="304089" y="250051"/>
                  </a:lnTo>
                  <a:lnTo>
                    <a:pt x="305386" y="233062"/>
                  </a:lnTo>
                  <a:lnTo>
                    <a:pt x="306862" y="215499"/>
                  </a:lnTo>
                  <a:lnTo>
                    <a:pt x="308702" y="197716"/>
                  </a:lnTo>
                  <a:lnTo>
                    <a:pt x="310768" y="179893"/>
                  </a:lnTo>
                  <a:lnTo>
                    <a:pt x="312703" y="162102"/>
                  </a:lnTo>
                  <a:lnTo>
                    <a:pt x="314306" y="144371"/>
                  </a:lnTo>
                  <a:lnTo>
                    <a:pt x="315704" y="127026"/>
                  </a:lnTo>
                  <a:lnTo>
                    <a:pt x="317249" y="110672"/>
                  </a:lnTo>
                  <a:lnTo>
                    <a:pt x="319141" y="95559"/>
                  </a:lnTo>
                  <a:lnTo>
                    <a:pt x="321412" y="81613"/>
                  </a:lnTo>
                  <a:lnTo>
                    <a:pt x="324014" y="68624"/>
                  </a:lnTo>
                  <a:lnTo>
                    <a:pt x="326875" y="56375"/>
                  </a:lnTo>
                  <a:lnTo>
                    <a:pt x="329774" y="44926"/>
                  </a:lnTo>
                  <a:lnTo>
                    <a:pt x="332640" y="33398"/>
                  </a:lnTo>
                  <a:lnTo>
                    <a:pt x="335724" y="19653"/>
                  </a:lnTo>
                  <a:lnTo>
                    <a:pt x="339512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76886" y="2241618"/>
              <a:ext cx="284880" cy="316808"/>
            </a:xfrm>
            <a:custGeom>
              <a:avLst/>
              <a:gdLst/>
              <a:ahLst/>
              <a:cxnLst/>
              <a:rect l="0" t="0" r="0" b="0"/>
              <a:pathLst>
                <a:path w="284880" h="316808">
                  <a:moveTo>
                    <a:pt x="87736" y="148351"/>
                  </a:moveTo>
                  <a:lnTo>
                    <a:pt x="99471" y="148351"/>
                  </a:lnTo>
                  <a:lnTo>
                    <a:pt x="110600" y="148351"/>
                  </a:lnTo>
                  <a:lnTo>
                    <a:pt x="122194" y="148346"/>
                  </a:lnTo>
                  <a:lnTo>
                    <a:pt x="134182" y="148173"/>
                  </a:lnTo>
                  <a:lnTo>
                    <a:pt x="146193" y="147525"/>
                  </a:lnTo>
                  <a:lnTo>
                    <a:pt x="158000" y="146272"/>
                  </a:lnTo>
                  <a:lnTo>
                    <a:pt x="169700" y="144446"/>
                  </a:lnTo>
                  <a:lnTo>
                    <a:pt x="181617" y="142150"/>
                  </a:lnTo>
                  <a:lnTo>
                    <a:pt x="193925" y="139489"/>
                  </a:lnTo>
                  <a:lnTo>
                    <a:pt x="206478" y="136398"/>
                  </a:lnTo>
                  <a:lnTo>
                    <a:pt x="218912" y="132645"/>
                  </a:lnTo>
                  <a:lnTo>
                    <a:pt x="231015" y="128158"/>
                  </a:lnTo>
                  <a:lnTo>
                    <a:pt x="242582" y="123009"/>
                  </a:lnTo>
                  <a:lnTo>
                    <a:pt x="253351" y="117328"/>
                  </a:lnTo>
                  <a:lnTo>
                    <a:pt x="263246" y="111242"/>
                  </a:lnTo>
                  <a:lnTo>
                    <a:pt x="271872" y="104698"/>
                  </a:lnTo>
                  <a:lnTo>
                    <a:pt x="278462" y="97474"/>
                  </a:lnTo>
                  <a:lnTo>
                    <a:pt x="282777" y="89502"/>
                  </a:lnTo>
                  <a:lnTo>
                    <a:pt x="284879" y="80861"/>
                  </a:lnTo>
                  <a:lnTo>
                    <a:pt x="284860" y="71682"/>
                  </a:lnTo>
                  <a:lnTo>
                    <a:pt x="282997" y="62103"/>
                  </a:lnTo>
                  <a:lnTo>
                    <a:pt x="279665" y="52400"/>
                  </a:lnTo>
                  <a:lnTo>
                    <a:pt x="275229" y="42966"/>
                  </a:lnTo>
                  <a:lnTo>
                    <a:pt x="269980" y="33999"/>
                  </a:lnTo>
                  <a:lnTo>
                    <a:pt x="263661" y="25673"/>
                  </a:lnTo>
                  <a:lnTo>
                    <a:pt x="255524" y="18227"/>
                  </a:lnTo>
                  <a:lnTo>
                    <a:pt x="245310" y="11710"/>
                  </a:lnTo>
                  <a:lnTo>
                    <a:pt x="233363" y="6333"/>
                  </a:lnTo>
                  <a:lnTo>
                    <a:pt x="220356" y="2544"/>
                  </a:lnTo>
                  <a:lnTo>
                    <a:pt x="206792" y="444"/>
                  </a:lnTo>
                  <a:lnTo>
                    <a:pt x="192957" y="0"/>
                  </a:lnTo>
                  <a:lnTo>
                    <a:pt x="178997" y="1213"/>
                  </a:lnTo>
                  <a:lnTo>
                    <a:pt x="164986" y="3917"/>
                  </a:lnTo>
                  <a:lnTo>
                    <a:pt x="151123" y="7833"/>
                  </a:lnTo>
                  <a:lnTo>
                    <a:pt x="137727" y="12669"/>
                  </a:lnTo>
                  <a:lnTo>
                    <a:pt x="124934" y="18177"/>
                  </a:lnTo>
                  <a:lnTo>
                    <a:pt x="112716" y="24160"/>
                  </a:lnTo>
                  <a:lnTo>
                    <a:pt x="100968" y="30475"/>
                  </a:lnTo>
                  <a:lnTo>
                    <a:pt x="89587" y="37018"/>
                  </a:lnTo>
                  <a:lnTo>
                    <a:pt x="78638" y="43717"/>
                  </a:lnTo>
                  <a:lnTo>
                    <a:pt x="68350" y="50520"/>
                  </a:lnTo>
                  <a:lnTo>
                    <a:pt x="58799" y="57399"/>
                  </a:lnTo>
                  <a:lnTo>
                    <a:pt x="49908" y="64494"/>
                  </a:lnTo>
                  <a:lnTo>
                    <a:pt x="41550" y="72097"/>
                  </a:lnTo>
                  <a:lnTo>
                    <a:pt x="33602" y="80331"/>
                  </a:lnTo>
                  <a:lnTo>
                    <a:pt x="26281" y="89319"/>
                  </a:lnTo>
                  <a:lnTo>
                    <a:pt x="20116" y="99264"/>
                  </a:lnTo>
                  <a:lnTo>
                    <a:pt x="15298" y="110175"/>
                  </a:lnTo>
                  <a:lnTo>
                    <a:pt x="11554" y="121756"/>
                  </a:lnTo>
                  <a:lnTo>
                    <a:pt x="8342" y="133522"/>
                  </a:lnTo>
                  <a:lnTo>
                    <a:pt x="5300" y="145179"/>
                  </a:lnTo>
                  <a:lnTo>
                    <a:pt x="2576" y="156784"/>
                  </a:lnTo>
                  <a:lnTo>
                    <a:pt x="724" y="168642"/>
                  </a:lnTo>
                  <a:lnTo>
                    <a:pt x="0" y="180911"/>
                  </a:lnTo>
                  <a:lnTo>
                    <a:pt x="515" y="193441"/>
                  </a:lnTo>
                  <a:lnTo>
                    <a:pt x="2390" y="205858"/>
                  </a:lnTo>
                  <a:lnTo>
                    <a:pt x="5543" y="217951"/>
                  </a:lnTo>
                  <a:lnTo>
                    <a:pt x="9764" y="229511"/>
                  </a:lnTo>
                  <a:lnTo>
                    <a:pt x="14806" y="240276"/>
                  </a:lnTo>
                  <a:lnTo>
                    <a:pt x="20457" y="250181"/>
                  </a:lnTo>
                  <a:lnTo>
                    <a:pt x="26705" y="259323"/>
                  </a:lnTo>
                  <a:lnTo>
                    <a:pt x="33731" y="267858"/>
                  </a:lnTo>
                  <a:lnTo>
                    <a:pt x="41574" y="275932"/>
                  </a:lnTo>
                  <a:lnTo>
                    <a:pt x="50299" y="283510"/>
                  </a:lnTo>
                  <a:lnTo>
                    <a:pt x="60065" y="290380"/>
                  </a:lnTo>
                  <a:lnTo>
                    <a:pt x="70848" y="296480"/>
                  </a:lnTo>
                  <a:lnTo>
                    <a:pt x="82076" y="301746"/>
                  </a:lnTo>
                  <a:lnTo>
                    <a:pt x="93940" y="306548"/>
                  </a:lnTo>
                  <a:lnTo>
                    <a:pt x="108599" y="311309"/>
                  </a:lnTo>
                  <a:lnTo>
                    <a:pt x="129849" y="31680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12021" y="2310988"/>
              <a:ext cx="314170" cy="531707"/>
            </a:xfrm>
            <a:custGeom>
              <a:avLst/>
              <a:gdLst/>
              <a:ahLst/>
              <a:cxnLst/>
              <a:rect l="0" t="0" r="0" b="0"/>
              <a:pathLst>
                <a:path w="314170" h="531707">
                  <a:moveTo>
                    <a:pt x="252683" y="89509"/>
                  </a:moveTo>
                  <a:lnTo>
                    <a:pt x="249683" y="77908"/>
                  </a:lnTo>
                  <a:lnTo>
                    <a:pt x="246260" y="68060"/>
                  </a:lnTo>
                  <a:lnTo>
                    <a:pt x="242065" y="59054"/>
                  </a:lnTo>
                  <a:lnTo>
                    <a:pt x="237165" y="50613"/>
                  </a:lnTo>
                  <a:lnTo>
                    <a:pt x="231683" y="42585"/>
                  </a:lnTo>
                  <a:lnTo>
                    <a:pt x="225748" y="34867"/>
                  </a:lnTo>
                  <a:lnTo>
                    <a:pt x="219313" y="27535"/>
                  </a:lnTo>
                  <a:lnTo>
                    <a:pt x="212166" y="20832"/>
                  </a:lnTo>
                  <a:lnTo>
                    <a:pt x="204239" y="14846"/>
                  </a:lnTo>
                  <a:lnTo>
                    <a:pt x="195289" y="9673"/>
                  </a:lnTo>
                  <a:lnTo>
                    <a:pt x="184839" y="5496"/>
                  </a:lnTo>
                  <a:lnTo>
                    <a:pt x="172777" y="2327"/>
                  </a:lnTo>
                  <a:lnTo>
                    <a:pt x="159607" y="352"/>
                  </a:lnTo>
                  <a:lnTo>
                    <a:pt x="146236" y="0"/>
                  </a:lnTo>
                  <a:lnTo>
                    <a:pt x="133215" y="1356"/>
                  </a:lnTo>
                  <a:lnTo>
                    <a:pt x="120882" y="4216"/>
                  </a:lnTo>
                  <a:lnTo>
                    <a:pt x="109526" y="8270"/>
                  </a:lnTo>
                  <a:lnTo>
                    <a:pt x="99188" y="13220"/>
                  </a:lnTo>
                  <a:lnTo>
                    <a:pt x="89738" y="18983"/>
                  </a:lnTo>
                  <a:lnTo>
                    <a:pt x="80988" y="25674"/>
                  </a:lnTo>
                  <a:lnTo>
                    <a:pt x="72766" y="33284"/>
                  </a:lnTo>
                  <a:lnTo>
                    <a:pt x="65089" y="41682"/>
                  </a:lnTo>
                  <a:lnTo>
                    <a:pt x="58151" y="50696"/>
                  </a:lnTo>
                  <a:lnTo>
                    <a:pt x="52000" y="60169"/>
                  </a:lnTo>
                  <a:lnTo>
                    <a:pt x="46547" y="69971"/>
                  </a:lnTo>
                  <a:lnTo>
                    <a:pt x="41650" y="80004"/>
                  </a:lnTo>
                  <a:lnTo>
                    <a:pt x="37183" y="90197"/>
                  </a:lnTo>
                  <a:lnTo>
                    <a:pt x="33522" y="100499"/>
                  </a:lnTo>
                  <a:lnTo>
                    <a:pt x="31500" y="110875"/>
                  </a:lnTo>
                  <a:lnTo>
                    <a:pt x="31440" y="121301"/>
                  </a:lnTo>
                  <a:lnTo>
                    <a:pt x="33198" y="131761"/>
                  </a:lnTo>
                  <a:lnTo>
                    <a:pt x="36436" y="142244"/>
                  </a:lnTo>
                  <a:lnTo>
                    <a:pt x="40804" y="152723"/>
                  </a:lnTo>
                  <a:lnTo>
                    <a:pt x="46159" y="162540"/>
                  </a:lnTo>
                  <a:lnTo>
                    <a:pt x="52569" y="170462"/>
                  </a:lnTo>
                  <a:lnTo>
                    <a:pt x="59987" y="175968"/>
                  </a:lnTo>
                  <a:lnTo>
                    <a:pt x="68254" y="179188"/>
                  </a:lnTo>
                  <a:lnTo>
                    <a:pt x="77181" y="180527"/>
                  </a:lnTo>
                  <a:lnTo>
                    <a:pt x="86589" y="180424"/>
                  </a:lnTo>
                  <a:lnTo>
                    <a:pt x="96179" y="179104"/>
                  </a:lnTo>
                  <a:lnTo>
                    <a:pt x="105536" y="176565"/>
                  </a:lnTo>
                  <a:lnTo>
                    <a:pt x="114458" y="172903"/>
                  </a:lnTo>
                  <a:lnTo>
                    <a:pt x="122922" y="168313"/>
                  </a:lnTo>
                  <a:lnTo>
                    <a:pt x="130992" y="163008"/>
                  </a:lnTo>
                  <a:lnTo>
                    <a:pt x="138758" y="157179"/>
                  </a:lnTo>
                  <a:lnTo>
                    <a:pt x="146297" y="150977"/>
                  </a:lnTo>
                  <a:lnTo>
                    <a:pt x="153673" y="144515"/>
                  </a:lnTo>
                  <a:lnTo>
                    <a:pt x="160935" y="137868"/>
                  </a:lnTo>
                  <a:lnTo>
                    <a:pt x="168119" y="130930"/>
                  </a:lnTo>
                  <a:lnTo>
                    <a:pt x="175249" y="123433"/>
                  </a:lnTo>
                  <a:lnTo>
                    <a:pt x="182342" y="115298"/>
                  </a:lnTo>
                  <a:lnTo>
                    <a:pt x="189411" y="107394"/>
                  </a:lnTo>
                  <a:lnTo>
                    <a:pt x="196464" y="101372"/>
                  </a:lnTo>
                  <a:lnTo>
                    <a:pt x="203506" y="98002"/>
                  </a:lnTo>
                  <a:lnTo>
                    <a:pt x="210539" y="97388"/>
                  </a:lnTo>
                  <a:lnTo>
                    <a:pt x="217569" y="99410"/>
                  </a:lnTo>
                  <a:lnTo>
                    <a:pt x="224590" y="103705"/>
                  </a:lnTo>
                  <a:lnTo>
                    <a:pt x="231440" y="109960"/>
                  </a:lnTo>
                  <a:lnTo>
                    <a:pt x="237814" y="118029"/>
                  </a:lnTo>
                  <a:lnTo>
                    <a:pt x="243582" y="127667"/>
                  </a:lnTo>
                  <a:lnTo>
                    <a:pt x="248777" y="138557"/>
                  </a:lnTo>
                  <a:lnTo>
                    <a:pt x="253500" y="150389"/>
                  </a:lnTo>
                  <a:lnTo>
                    <a:pt x="257868" y="162903"/>
                  </a:lnTo>
                  <a:lnTo>
                    <a:pt x="262142" y="175899"/>
                  </a:lnTo>
                  <a:lnTo>
                    <a:pt x="266704" y="189229"/>
                  </a:lnTo>
                  <a:lnTo>
                    <a:pt x="271738" y="202784"/>
                  </a:lnTo>
                  <a:lnTo>
                    <a:pt x="277086" y="216327"/>
                  </a:lnTo>
                  <a:lnTo>
                    <a:pt x="282371" y="229500"/>
                  </a:lnTo>
                  <a:lnTo>
                    <a:pt x="287367" y="242145"/>
                  </a:lnTo>
                  <a:lnTo>
                    <a:pt x="292026" y="254433"/>
                  </a:lnTo>
                  <a:lnTo>
                    <a:pt x="296381" y="266758"/>
                  </a:lnTo>
                  <a:lnTo>
                    <a:pt x="300490" y="279350"/>
                  </a:lnTo>
                  <a:lnTo>
                    <a:pt x="304248" y="292266"/>
                  </a:lnTo>
                  <a:lnTo>
                    <a:pt x="307399" y="305477"/>
                  </a:lnTo>
                  <a:lnTo>
                    <a:pt x="309854" y="318924"/>
                  </a:lnTo>
                  <a:lnTo>
                    <a:pt x="311674" y="332548"/>
                  </a:lnTo>
                  <a:lnTo>
                    <a:pt x="312977" y="346301"/>
                  </a:lnTo>
                  <a:lnTo>
                    <a:pt x="313883" y="360139"/>
                  </a:lnTo>
                  <a:lnTo>
                    <a:pt x="314169" y="373872"/>
                  </a:lnTo>
                  <a:lnTo>
                    <a:pt x="313305" y="387173"/>
                  </a:lnTo>
                  <a:lnTo>
                    <a:pt x="311088" y="399893"/>
                  </a:lnTo>
                  <a:lnTo>
                    <a:pt x="307463" y="411892"/>
                  </a:lnTo>
                  <a:lnTo>
                    <a:pt x="302356" y="422959"/>
                  </a:lnTo>
                  <a:lnTo>
                    <a:pt x="295875" y="433069"/>
                  </a:lnTo>
                  <a:lnTo>
                    <a:pt x="288101" y="442351"/>
                  </a:lnTo>
                  <a:lnTo>
                    <a:pt x="278987" y="450980"/>
                  </a:lnTo>
                  <a:lnTo>
                    <a:pt x="268637" y="459118"/>
                  </a:lnTo>
                  <a:lnTo>
                    <a:pt x="257264" y="466738"/>
                  </a:lnTo>
                  <a:lnTo>
                    <a:pt x="245107" y="473637"/>
                  </a:lnTo>
                  <a:lnTo>
                    <a:pt x="232371" y="479761"/>
                  </a:lnTo>
                  <a:lnTo>
                    <a:pt x="219056" y="485195"/>
                  </a:lnTo>
                  <a:lnTo>
                    <a:pt x="204979" y="490081"/>
                  </a:lnTo>
                  <a:lnTo>
                    <a:pt x="190110" y="494552"/>
                  </a:lnTo>
                  <a:lnTo>
                    <a:pt x="174869" y="498726"/>
                  </a:lnTo>
                  <a:lnTo>
                    <a:pt x="160018" y="502690"/>
                  </a:lnTo>
                  <a:lnTo>
                    <a:pt x="145943" y="506503"/>
                  </a:lnTo>
                  <a:lnTo>
                    <a:pt x="132202" y="510047"/>
                  </a:lnTo>
                  <a:lnTo>
                    <a:pt x="117764" y="513048"/>
                  </a:lnTo>
                  <a:lnTo>
                    <a:pt x="102095" y="515404"/>
                  </a:lnTo>
                  <a:lnTo>
                    <a:pt x="85638" y="517323"/>
                  </a:lnTo>
                  <a:lnTo>
                    <a:pt x="69497" y="519227"/>
                  </a:lnTo>
                  <a:lnTo>
                    <a:pt x="54319" y="521357"/>
                  </a:lnTo>
                  <a:lnTo>
                    <a:pt x="40678" y="523630"/>
                  </a:lnTo>
                  <a:lnTo>
                    <a:pt x="27977" y="525941"/>
                  </a:lnTo>
                  <a:lnTo>
                    <a:pt x="15109" y="528499"/>
                  </a:lnTo>
                  <a:lnTo>
                    <a:pt x="0" y="53170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71930" y="2284888"/>
              <a:ext cx="261273" cy="241952"/>
            </a:xfrm>
            <a:custGeom>
              <a:avLst/>
              <a:gdLst/>
              <a:ahLst/>
              <a:cxnLst/>
              <a:rect l="0" t="0" r="0" b="0"/>
              <a:pathLst>
                <a:path w="261273" h="241952">
                  <a:moveTo>
                    <a:pt x="166516" y="73495"/>
                  </a:moveTo>
                  <a:lnTo>
                    <a:pt x="163581" y="64693"/>
                  </a:lnTo>
                  <a:lnTo>
                    <a:pt x="160799" y="56347"/>
                  </a:lnTo>
                  <a:lnTo>
                    <a:pt x="157891" y="47657"/>
                  </a:lnTo>
                  <a:lnTo>
                    <a:pt x="154505" y="38882"/>
                  </a:lnTo>
                  <a:lnTo>
                    <a:pt x="150042" y="30684"/>
                  </a:lnTo>
                  <a:lnTo>
                    <a:pt x="144268" y="23398"/>
                  </a:lnTo>
                  <a:lnTo>
                    <a:pt x="137107" y="17035"/>
                  </a:lnTo>
                  <a:lnTo>
                    <a:pt x="128474" y="11454"/>
                  </a:lnTo>
                  <a:lnTo>
                    <a:pt x="118485" y="6494"/>
                  </a:lnTo>
                  <a:lnTo>
                    <a:pt x="107540" y="2484"/>
                  </a:lnTo>
                  <a:lnTo>
                    <a:pt x="96211" y="221"/>
                  </a:lnTo>
                  <a:lnTo>
                    <a:pt x="84863" y="0"/>
                  </a:lnTo>
                  <a:lnTo>
                    <a:pt x="73977" y="1817"/>
                  </a:lnTo>
                  <a:lnTo>
                    <a:pt x="64200" y="5628"/>
                  </a:lnTo>
                  <a:lnTo>
                    <a:pt x="55771" y="11189"/>
                  </a:lnTo>
                  <a:lnTo>
                    <a:pt x="48433" y="17990"/>
                  </a:lnTo>
                  <a:lnTo>
                    <a:pt x="41650" y="25376"/>
                  </a:lnTo>
                  <a:lnTo>
                    <a:pt x="35046" y="32932"/>
                  </a:lnTo>
                  <a:lnTo>
                    <a:pt x="28606" y="40629"/>
                  </a:lnTo>
                  <a:lnTo>
                    <a:pt x="22575" y="48708"/>
                  </a:lnTo>
                  <a:lnTo>
                    <a:pt x="17074" y="57297"/>
                  </a:lnTo>
                  <a:lnTo>
                    <a:pt x="12242" y="66541"/>
                  </a:lnTo>
                  <a:lnTo>
                    <a:pt x="8302" y="76665"/>
                  </a:lnTo>
                  <a:lnTo>
                    <a:pt x="5287" y="87705"/>
                  </a:lnTo>
                  <a:lnTo>
                    <a:pt x="3076" y="99544"/>
                  </a:lnTo>
                  <a:lnTo>
                    <a:pt x="1501" y="112016"/>
                  </a:lnTo>
                  <a:lnTo>
                    <a:pt x="410" y="124951"/>
                  </a:lnTo>
                  <a:lnTo>
                    <a:pt x="0" y="137890"/>
                  </a:lnTo>
                  <a:lnTo>
                    <a:pt x="779" y="150117"/>
                  </a:lnTo>
                  <a:lnTo>
                    <a:pt x="2936" y="161299"/>
                  </a:lnTo>
                  <a:lnTo>
                    <a:pt x="6350" y="171451"/>
                  </a:lnTo>
                  <a:lnTo>
                    <a:pt x="10784" y="180737"/>
                  </a:lnTo>
                  <a:lnTo>
                    <a:pt x="15998" y="189348"/>
                  </a:lnTo>
                  <a:lnTo>
                    <a:pt x="22109" y="197132"/>
                  </a:lnTo>
                  <a:lnTo>
                    <a:pt x="29567" y="203617"/>
                  </a:lnTo>
                  <a:lnTo>
                    <a:pt x="38505" y="208639"/>
                  </a:lnTo>
                  <a:lnTo>
                    <a:pt x="48608" y="212013"/>
                  </a:lnTo>
                  <a:lnTo>
                    <a:pt x="59307" y="213379"/>
                  </a:lnTo>
                  <a:lnTo>
                    <a:pt x="70201" y="212738"/>
                  </a:lnTo>
                  <a:lnTo>
                    <a:pt x="80939" y="210376"/>
                  </a:lnTo>
                  <a:lnTo>
                    <a:pt x="91142" y="206665"/>
                  </a:lnTo>
                  <a:lnTo>
                    <a:pt x="100668" y="201947"/>
                  </a:lnTo>
                  <a:lnTo>
                    <a:pt x="109554" y="196341"/>
                  </a:lnTo>
                  <a:lnTo>
                    <a:pt x="117916" y="189756"/>
                  </a:lnTo>
                  <a:lnTo>
                    <a:pt x="125875" y="182218"/>
                  </a:lnTo>
                  <a:lnTo>
                    <a:pt x="133374" y="173868"/>
                  </a:lnTo>
                  <a:lnTo>
                    <a:pt x="140193" y="164886"/>
                  </a:lnTo>
                  <a:lnTo>
                    <a:pt x="146264" y="155434"/>
                  </a:lnTo>
                  <a:lnTo>
                    <a:pt x="151663" y="145646"/>
                  </a:lnTo>
                  <a:lnTo>
                    <a:pt x="156524" y="135623"/>
                  </a:lnTo>
                  <a:lnTo>
                    <a:pt x="160987" y="125508"/>
                  </a:lnTo>
                  <a:lnTo>
                    <a:pt x="165380" y="117846"/>
                  </a:lnTo>
                  <a:lnTo>
                    <a:pt x="169609" y="115801"/>
                  </a:lnTo>
                  <a:lnTo>
                    <a:pt x="173132" y="118407"/>
                  </a:lnTo>
                  <a:lnTo>
                    <a:pt x="176195" y="124035"/>
                  </a:lnTo>
                  <a:lnTo>
                    <a:pt x="179124" y="131519"/>
                  </a:lnTo>
                  <a:lnTo>
                    <a:pt x="182095" y="140136"/>
                  </a:lnTo>
                  <a:lnTo>
                    <a:pt x="185172" y="149449"/>
                  </a:lnTo>
                  <a:lnTo>
                    <a:pt x="188524" y="159197"/>
                  </a:lnTo>
                  <a:lnTo>
                    <a:pt x="192443" y="169220"/>
                  </a:lnTo>
                  <a:lnTo>
                    <a:pt x="197045" y="179414"/>
                  </a:lnTo>
                  <a:lnTo>
                    <a:pt x="202609" y="189553"/>
                  </a:lnTo>
                  <a:lnTo>
                    <a:pt x="209631" y="199291"/>
                  </a:lnTo>
                  <a:lnTo>
                    <a:pt x="218230" y="208463"/>
                  </a:lnTo>
                  <a:lnTo>
                    <a:pt x="227620" y="216786"/>
                  </a:lnTo>
                  <a:lnTo>
                    <a:pt x="237224" y="224586"/>
                  </a:lnTo>
                  <a:lnTo>
                    <a:pt x="247886" y="232546"/>
                  </a:lnTo>
                  <a:lnTo>
                    <a:pt x="261272" y="24195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28361" y="1937243"/>
              <a:ext cx="10126" cy="442198"/>
            </a:xfrm>
            <a:custGeom>
              <a:avLst/>
              <a:gdLst/>
              <a:ahLst/>
              <a:cxnLst/>
              <a:rect l="0" t="0" r="0" b="0"/>
              <a:pathLst>
                <a:path w="10126" h="442198">
                  <a:moveTo>
                    <a:pt x="10125" y="0"/>
                  </a:moveTo>
                  <a:lnTo>
                    <a:pt x="7258" y="11735"/>
                  </a:lnTo>
                  <a:lnTo>
                    <a:pt x="5116" y="22864"/>
                  </a:lnTo>
                  <a:lnTo>
                    <a:pt x="3514" y="34467"/>
                  </a:lnTo>
                  <a:lnTo>
                    <a:pt x="2333" y="46801"/>
                  </a:lnTo>
                  <a:lnTo>
                    <a:pt x="1484" y="60109"/>
                  </a:lnTo>
                  <a:lnTo>
                    <a:pt x="886" y="74423"/>
                  </a:lnTo>
                  <a:lnTo>
                    <a:pt x="472" y="89774"/>
                  </a:lnTo>
                  <a:lnTo>
                    <a:pt x="189" y="106284"/>
                  </a:lnTo>
                  <a:lnTo>
                    <a:pt x="0" y="123908"/>
                  </a:lnTo>
                  <a:lnTo>
                    <a:pt x="41" y="142471"/>
                  </a:lnTo>
                  <a:lnTo>
                    <a:pt x="601" y="161762"/>
                  </a:lnTo>
                  <a:lnTo>
                    <a:pt x="1790" y="181582"/>
                  </a:lnTo>
                  <a:lnTo>
                    <a:pt x="3403" y="201449"/>
                  </a:lnTo>
                  <a:lnTo>
                    <a:pt x="5025" y="220634"/>
                  </a:lnTo>
                  <a:lnTo>
                    <a:pt x="6411" y="238799"/>
                  </a:lnTo>
                  <a:lnTo>
                    <a:pt x="7492" y="256115"/>
                  </a:lnTo>
                  <a:lnTo>
                    <a:pt x="8292" y="273051"/>
                  </a:lnTo>
                  <a:lnTo>
                    <a:pt x="8865" y="289935"/>
                  </a:lnTo>
                  <a:lnTo>
                    <a:pt x="9266" y="307075"/>
                  </a:lnTo>
                  <a:lnTo>
                    <a:pt x="9542" y="324814"/>
                  </a:lnTo>
                  <a:lnTo>
                    <a:pt x="9732" y="343259"/>
                  </a:lnTo>
                  <a:lnTo>
                    <a:pt x="9862" y="361825"/>
                  </a:lnTo>
                  <a:lnTo>
                    <a:pt x="9962" y="381382"/>
                  </a:lnTo>
                  <a:lnTo>
                    <a:pt x="10045" y="405887"/>
                  </a:lnTo>
                  <a:lnTo>
                    <a:pt x="10125" y="44219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70031" y="2084642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306986" y="5733"/>
                  </a:lnTo>
                  <a:lnTo>
                    <a:pt x="297999" y="10017"/>
                  </a:lnTo>
                  <a:lnTo>
                    <a:pt x="288000" y="13228"/>
                  </a:lnTo>
                  <a:lnTo>
                    <a:pt x="276846" y="15762"/>
                  </a:lnTo>
                  <a:lnTo>
                    <a:pt x="264386" y="18107"/>
                  </a:lnTo>
                  <a:lnTo>
                    <a:pt x="250683" y="20556"/>
                  </a:lnTo>
                  <a:lnTo>
                    <a:pt x="236266" y="23210"/>
                  </a:lnTo>
                  <a:lnTo>
                    <a:pt x="221985" y="26075"/>
                  </a:lnTo>
                  <a:lnTo>
                    <a:pt x="208300" y="29113"/>
                  </a:lnTo>
                  <a:lnTo>
                    <a:pt x="194827" y="32120"/>
                  </a:lnTo>
                  <a:lnTo>
                    <a:pt x="180568" y="34753"/>
                  </a:lnTo>
                  <a:lnTo>
                    <a:pt x="165017" y="36852"/>
                  </a:lnTo>
                  <a:lnTo>
                    <a:pt x="148467" y="38429"/>
                  </a:lnTo>
                  <a:lnTo>
                    <a:pt x="131733" y="39570"/>
                  </a:lnTo>
                  <a:lnTo>
                    <a:pt x="115329" y="40380"/>
                  </a:lnTo>
                  <a:lnTo>
                    <a:pt x="99584" y="41111"/>
                  </a:lnTo>
                  <a:lnTo>
                    <a:pt x="84792" y="42142"/>
                  </a:lnTo>
                  <a:lnTo>
                    <a:pt x="71002" y="43652"/>
                  </a:lnTo>
                  <a:lnTo>
                    <a:pt x="58152" y="45490"/>
                  </a:lnTo>
                  <a:lnTo>
                    <a:pt x="44707" y="47455"/>
                  </a:lnTo>
                  <a:lnTo>
                    <a:pt x="27247" y="49722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12226" y="2232041"/>
              <a:ext cx="2" cy="178986"/>
            </a:xfrm>
            <a:custGeom>
              <a:avLst/>
              <a:gdLst/>
              <a:ahLst/>
              <a:cxnLst/>
              <a:rect l="0" t="0" r="0" b="0"/>
              <a:pathLst>
                <a:path w="2" h="178986">
                  <a:moveTo>
                    <a:pt x="1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10"/>
                  </a:lnTo>
                  <a:lnTo>
                    <a:pt x="0" y="135792"/>
                  </a:lnTo>
                  <a:lnTo>
                    <a:pt x="1" y="148844"/>
                  </a:lnTo>
                  <a:lnTo>
                    <a:pt x="1" y="162513"/>
                  </a:lnTo>
                  <a:lnTo>
                    <a:pt x="1" y="1789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01699" y="204252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59626" y="2147813"/>
              <a:ext cx="168457" cy="252981"/>
            </a:xfrm>
            <a:custGeom>
              <a:avLst/>
              <a:gdLst/>
              <a:ahLst/>
              <a:cxnLst/>
              <a:rect l="0" t="0" r="0" b="0"/>
              <a:pathLst>
                <a:path w="168457" h="252981">
                  <a:moveTo>
                    <a:pt x="0" y="84228"/>
                  </a:moveTo>
                  <a:lnTo>
                    <a:pt x="135" y="98763"/>
                  </a:lnTo>
                  <a:lnTo>
                    <a:pt x="1414" y="111394"/>
                  </a:lnTo>
                  <a:lnTo>
                    <a:pt x="4007" y="123298"/>
                  </a:lnTo>
                  <a:lnTo>
                    <a:pt x="7727" y="134780"/>
                  </a:lnTo>
                  <a:lnTo>
                    <a:pt x="12360" y="145973"/>
                  </a:lnTo>
                  <a:lnTo>
                    <a:pt x="17688" y="156964"/>
                  </a:lnTo>
                  <a:lnTo>
                    <a:pt x="23363" y="167980"/>
                  </a:lnTo>
                  <a:lnTo>
                    <a:pt x="28929" y="179370"/>
                  </a:lnTo>
                  <a:lnTo>
                    <a:pt x="34150" y="191292"/>
                  </a:lnTo>
                  <a:lnTo>
                    <a:pt x="39145" y="203571"/>
                  </a:lnTo>
                  <a:lnTo>
                    <a:pt x="44267" y="215813"/>
                  </a:lnTo>
                  <a:lnTo>
                    <a:pt x="49715" y="227765"/>
                  </a:lnTo>
                  <a:lnTo>
                    <a:pt x="55528" y="238552"/>
                  </a:lnTo>
                  <a:lnTo>
                    <a:pt x="61663" y="246666"/>
                  </a:lnTo>
                  <a:lnTo>
                    <a:pt x="68050" y="251511"/>
                  </a:lnTo>
                  <a:lnTo>
                    <a:pt x="74457" y="252980"/>
                  </a:lnTo>
                  <a:lnTo>
                    <a:pt x="80526" y="251014"/>
                  </a:lnTo>
                  <a:lnTo>
                    <a:pt x="86086" y="245956"/>
                  </a:lnTo>
                  <a:lnTo>
                    <a:pt x="91138" y="238547"/>
                  </a:lnTo>
                  <a:lnTo>
                    <a:pt x="95767" y="229698"/>
                  </a:lnTo>
                  <a:lnTo>
                    <a:pt x="100066" y="220057"/>
                  </a:lnTo>
                  <a:lnTo>
                    <a:pt x="104124" y="209998"/>
                  </a:lnTo>
                  <a:lnTo>
                    <a:pt x="108010" y="199721"/>
                  </a:lnTo>
                  <a:lnTo>
                    <a:pt x="111777" y="189325"/>
                  </a:lnTo>
                  <a:lnTo>
                    <a:pt x="115459" y="178700"/>
                  </a:lnTo>
                  <a:lnTo>
                    <a:pt x="119086" y="167566"/>
                  </a:lnTo>
                  <a:lnTo>
                    <a:pt x="122674" y="155814"/>
                  </a:lnTo>
                  <a:lnTo>
                    <a:pt x="126236" y="143648"/>
                  </a:lnTo>
                  <a:lnTo>
                    <a:pt x="129781" y="131480"/>
                  </a:lnTo>
                  <a:lnTo>
                    <a:pt x="133313" y="119550"/>
                  </a:lnTo>
                  <a:lnTo>
                    <a:pt x="136839" y="107759"/>
                  </a:lnTo>
                  <a:lnTo>
                    <a:pt x="140359" y="95776"/>
                  </a:lnTo>
                  <a:lnTo>
                    <a:pt x="143875" y="83423"/>
                  </a:lnTo>
                  <a:lnTo>
                    <a:pt x="147390" y="70837"/>
                  </a:lnTo>
                  <a:lnTo>
                    <a:pt x="150903" y="58381"/>
                  </a:lnTo>
                  <a:lnTo>
                    <a:pt x="154410" y="46274"/>
                  </a:lnTo>
                  <a:lnTo>
                    <a:pt x="157760" y="35002"/>
                  </a:lnTo>
                  <a:lnTo>
                    <a:pt x="160986" y="24297"/>
                  </a:lnTo>
                  <a:lnTo>
                    <a:pt x="164371" y="13223"/>
                  </a:lnTo>
                  <a:lnTo>
                    <a:pt x="168456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42167" y="2137021"/>
              <a:ext cx="243886" cy="301548"/>
            </a:xfrm>
            <a:custGeom>
              <a:avLst/>
              <a:gdLst/>
              <a:ahLst/>
              <a:cxnLst/>
              <a:rect l="0" t="0" r="0" b="0"/>
              <a:pathLst>
                <a:path w="243886" h="301548">
                  <a:moveTo>
                    <a:pt x="22787" y="147662"/>
                  </a:moveTo>
                  <a:lnTo>
                    <a:pt x="31654" y="150462"/>
                  </a:lnTo>
                  <a:lnTo>
                    <a:pt x="40641" y="151964"/>
                  </a:lnTo>
                  <a:lnTo>
                    <a:pt x="50637" y="152275"/>
                  </a:lnTo>
                  <a:lnTo>
                    <a:pt x="61618" y="151769"/>
                  </a:lnTo>
                  <a:lnTo>
                    <a:pt x="73429" y="150949"/>
                  </a:lnTo>
                  <a:lnTo>
                    <a:pt x="85883" y="150129"/>
                  </a:lnTo>
                  <a:lnTo>
                    <a:pt x="98648" y="149272"/>
                  </a:lnTo>
                  <a:lnTo>
                    <a:pt x="111281" y="148097"/>
                  </a:lnTo>
                  <a:lnTo>
                    <a:pt x="123549" y="146454"/>
                  </a:lnTo>
                  <a:lnTo>
                    <a:pt x="135412" y="144181"/>
                  </a:lnTo>
                  <a:lnTo>
                    <a:pt x="146917" y="141044"/>
                  </a:lnTo>
                  <a:lnTo>
                    <a:pt x="158136" y="137003"/>
                  </a:lnTo>
                  <a:lnTo>
                    <a:pt x="168976" y="132169"/>
                  </a:lnTo>
                  <a:lnTo>
                    <a:pt x="179190" y="126707"/>
                  </a:lnTo>
                  <a:lnTo>
                    <a:pt x="188688" y="120771"/>
                  </a:lnTo>
                  <a:lnTo>
                    <a:pt x="197373" y="114329"/>
                  </a:lnTo>
                  <a:lnTo>
                    <a:pt x="205061" y="107173"/>
                  </a:lnTo>
                  <a:lnTo>
                    <a:pt x="211741" y="99248"/>
                  </a:lnTo>
                  <a:lnTo>
                    <a:pt x="217226" y="90638"/>
                  </a:lnTo>
                  <a:lnTo>
                    <a:pt x="221088" y="81481"/>
                  </a:lnTo>
                  <a:lnTo>
                    <a:pt x="223237" y="71911"/>
                  </a:lnTo>
                  <a:lnTo>
                    <a:pt x="223715" y="62045"/>
                  </a:lnTo>
                  <a:lnTo>
                    <a:pt x="222523" y="51969"/>
                  </a:lnTo>
                  <a:lnTo>
                    <a:pt x="219828" y="41757"/>
                  </a:lnTo>
                  <a:lnTo>
                    <a:pt x="215749" y="31781"/>
                  </a:lnTo>
                  <a:lnTo>
                    <a:pt x="210271" y="22689"/>
                  </a:lnTo>
                  <a:lnTo>
                    <a:pt x="203514" y="14770"/>
                  </a:lnTo>
                  <a:lnTo>
                    <a:pt x="195709" y="8301"/>
                  </a:lnTo>
                  <a:lnTo>
                    <a:pt x="187099" y="3704"/>
                  </a:lnTo>
                  <a:lnTo>
                    <a:pt x="177902" y="1022"/>
                  </a:lnTo>
                  <a:lnTo>
                    <a:pt x="168286" y="0"/>
                  </a:lnTo>
                  <a:lnTo>
                    <a:pt x="158377" y="286"/>
                  </a:lnTo>
                  <a:lnTo>
                    <a:pt x="148269" y="1551"/>
                  </a:lnTo>
                  <a:lnTo>
                    <a:pt x="138024" y="3684"/>
                  </a:lnTo>
                  <a:lnTo>
                    <a:pt x="127686" y="6784"/>
                  </a:lnTo>
                  <a:lnTo>
                    <a:pt x="117289" y="10830"/>
                  </a:lnTo>
                  <a:lnTo>
                    <a:pt x="107019" y="15681"/>
                  </a:lnTo>
                  <a:lnTo>
                    <a:pt x="97197" y="21162"/>
                  </a:lnTo>
                  <a:lnTo>
                    <a:pt x="87959" y="27109"/>
                  </a:lnTo>
                  <a:lnTo>
                    <a:pt x="79282" y="33391"/>
                  </a:lnTo>
                  <a:lnTo>
                    <a:pt x="71067" y="39907"/>
                  </a:lnTo>
                  <a:lnTo>
                    <a:pt x="63210" y="46589"/>
                  </a:lnTo>
                  <a:lnTo>
                    <a:pt x="55780" y="53551"/>
                  </a:lnTo>
                  <a:lnTo>
                    <a:pt x="49010" y="61064"/>
                  </a:lnTo>
                  <a:lnTo>
                    <a:pt x="42967" y="69237"/>
                  </a:lnTo>
                  <a:lnTo>
                    <a:pt x="37418" y="78185"/>
                  </a:lnTo>
                  <a:lnTo>
                    <a:pt x="31923" y="88102"/>
                  </a:lnTo>
                  <a:lnTo>
                    <a:pt x="26227" y="98995"/>
                  </a:lnTo>
                  <a:lnTo>
                    <a:pt x="20418" y="110564"/>
                  </a:lnTo>
                  <a:lnTo>
                    <a:pt x="14817" y="122322"/>
                  </a:lnTo>
                  <a:lnTo>
                    <a:pt x="9615" y="133973"/>
                  </a:lnTo>
                  <a:lnTo>
                    <a:pt x="5156" y="145575"/>
                  </a:lnTo>
                  <a:lnTo>
                    <a:pt x="1998" y="157430"/>
                  </a:lnTo>
                  <a:lnTo>
                    <a:pt x="325" y="169698"/>
                  </a:lnTo>
                  <a:lnTo>
                    <a:pt x="0" y="182226"/>
                  </a:lnTo>
                  <a:lnTo>
                    <a:pt x="763" y="194643"/>
                  </a:lnTo>
                  <a:lnTo>
                    <a:pt x="2351" y="206740"/>
                  </a:lnTo>
                  <a:lnTo>
                    <a:pt x="4703" y="218473"/>
                  </a:lnTo>
                  <a:lnTo>
                    <a:pt x="7952" y="229886"/>
                  </a:lnTo>
                  <a:lnTo>
                    <a:pt x="12105" y="241034"/>
                  </a:lnTo>
                  <a:lnTo>
                    <a:pt x="17368" y="251656"/>
                  </a:lnTo>
                  <a:lnTo>
                    <a:pt x="24190" y="261191"/>
                  </a:lnTo>
                  <a:lnTo>
                    <a:pt x="32669" y="269420"/>
                  </a:lnTo>
                  <a:lnTo>
                    <a:pt x="42448" y="276437"/>
                  </a:lnTo>
                  <a:lnTo>
                    <a:pt x="52922" y="282467"/>
                  </a:lnTo>
                  <a:lnTo>
                    <a:pt x="63672" y="287743"/>
                  </a:lnTo>
                  <a:lnTo>
                    <a:pt x="74652" y="292304"/>
                  </a:lnTo>
                  <a:lnTo>
                    <a:pt x="86081" y="296004"/>
                  </a:lnTo>
                  <a:lnTo>
                    <a:pt x="98064" y="298826"/>
                  </a:lnTo>
                  <a:lnTo>
                    <a:pt x="110570" y="300722"/>
                  </a:lnTo>
                  <a:lnTo>
                    <a:pt x="123503" y="301547"/>
                  </a:lnTo>
                  <a:lnTo>
                    <a:pt x="136764" y="301321"/>
                  </a:lnTo>
                  <a:lnTo>
                    <a:pt x="150263" y="300204"/>
                  </a:lnTo>
                  <a:lnTo>
                    <a:pt x="163932" y="298390"/>
                  </a:lnTo>
                  <a:lnTo>
                    <a:pt x="177706" y="296066"/>
                  </a:lnTo>
                  <a:lnTo>
                    <a:pt x="191133" y="293531"/>
                  </a:lnTo>
                  <a:lnTo>
                    <a:pt x="204803" y="290949"/>
                  </a:lnTo>
                  <a:lnTo>
                    <a:pt x="221029" y="288098"/>
                  </a:lnTo>
                  <a:lnTo>
                    <a:pt x="243885" y="28453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84048" y="386211"/>
            <a:ext cx="658596" cy="611578"/>
            <a:chOff x="784048" y="386211"/>
            <a:chExt cx="658596" cy="611578"/>
          </a:xfrm>
        </p:grpSpPr>
        <p:sp>
          <p:nvSpPr>
            <p:cNvPr id="2" name="Freeform 1"/>
            <p:cNvSpPr/>
            <p:nvPr/>
          </p:nvSpPr>
          <p:spPr>
            <a:xfrm>
              <a:off x="784048" y="386211"/>
              <a:ext cx="319775" cy="611578"/>
            </a:xfrm>
            <a:custGeom>
              <a:avLst/>
              <a:gdLst/>
              <a:ahLst/>
              <a:cxnLst/>
              <a:rect l="0" t="0" r="0" b="0"/>
              <a:pathLst>
                <a:path w="319775" h="611578">
                  <a:moveTo>
                    <a:pt x="5589" y="161270"/>
                  </a:moveTo>
                  <a:lnTo>
                    <a:pt x="0" y="144503"/>
                  </a:lnTo>
                  <a:lnTo>
                    <a:pt x="3495" y="126912"/>
                  </a:lnTo>
                  <a:lnTo>
                    <a:pt x="31266" y="77847"/>
                  </a:lnTo>
                  <a:lnTo>
                    <a:pt x="61570" y="46309"/>
                  </a:lnTo>
                  <a:lnTo>
                    <a:pt x="121696" y="6537"/>
                  </a:lnTo>
                  <a:lnTo>
                    <a:pt x="132126" y="1963"/>
                  </a:lnTo>
                  <a:lnTo>
                    <a:pt x="156194" y="0"/>
                  </a:lnTo>
                  <a:lnTo>
                    <a:pt x="180149" y="4197"/>
                  </a:lnTo>
                  <a:lnTo>
                    <a:pt x="198595" y="13861"/>
                  </a:lnTo>
                  <a:lnTo>
                    <a:pt x="236736" y="55940"/>
                  </a:lnTo>
                  <a:lnTo>
                    <a:pt x="269706" y="117533"/>
                  </a:lnTo>
                  <a:lnTo>
                    <a:pt x="292635" y="171585"/>
                  </a:lnTo>
                  <a:lnTo>
                    <a:pt x="303960" y="196270"/>
                  </a:lnTo>
                  <a:lnTo>
                    <a:pt x="315744" y="247290"/>
                  </a:lnTo>
                  <a:lnTo>
                    <a:pt x="319755" y="295422"/>
                  </a:lnTo>
                  <a:lnTo>
                    <a:pt x="319774" y="353097"/>
                  </a:lnTo>
                  <a:lnTo>
                    <a:pt x="312890" y="411130"/>
                  </a:lnTo>
                  <a:lnTo>
                    <a:pt x="300084" y="463959"/>
                  </a:lnTo>
                  <a:lnTo>
                    <a:pt x="274394" y="524958"/>
                  </a:lnTo>
                  <a:lnTo>
                    <a:pt x="252001" y="553039"/>
                  </a:lnTo>
                  <a:lnTo>
                    <a:pt x="216770" y="580727"/>
                  </a:lnTo>
                  <a:lnTo>
                    <a:pt x="154686" y="605831"/>
                  </a:lnTo>
                  <a:lnTo>
                    <a:pt x="116316" y="611577"/>
                  </a:lnTo>
                  <a:lnTo>
                    <a:pt x="92236" y="606681"/>
                  </a:lnTo>
                  <a:lnTo>
                    <a:pt x="48181" y="584475"/>
                  </a:lnTo>
                  <a:lnTo>
                    <a:pt x="33097" y="565001"/>
                  </a:lnTo>
                  <a:lnTo>
                    <a:pt x="13882" y="519960"/>
                  </a:lnTo>
                  <a:lnTo>
                    <a:pt x="13457" y="509191"/>
                  </a:lnTo>
                  <a:lnTo>
                    <a:pt x="19225" y="487867"/>
                  </a:lnTo>
                  <a:lnTo>
                    <a:pt x="32706" y="472931"/>
                  </a:lnTo>
                  <a:lnTo>
                    <a:pt x="69957" y="448221"/>
                  </a:lnTo>
                  <a:lnTo>
                    <a:pt x="111878" y="438925"/>
                  </a:lnTo>
                  <a:lnTo>
                    <a:pt x="161344" y="436171"/>
                  </a:lnTo>
                  <a:lnTo>
                    <a:pt x="189457" y="441766"/>
                  </a:lnTo>
                  <a:lnTo>
                    <a:pt x="248419" y="463146"/>
                  </a:lnTo>
                  <a:lnTo>
                    <a:pt x="258273" y="466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78521" y="652766"/>
              <a:ext cx="64123" cy="64477"/>
            </a:xfrm>
            <a:custGeom>
              <a:avLst/>
              <a:gdLst/>
              <a:ahLst/>
              <a:cxnLst/>
              <a:rect l="0" t="0" r="0" b="0"/>
              <a:pathLst>
                <a:path w="64123" h="64477">
                  <a:moveTo>
                    <a:pt x="42826" y="0"/>
                  </a:moveTo>
                  <a:lnTo>
                    <a:pt x="18779" y="9576"/>
                  </a:lnTo>
                  <a:lnTo>
                    <a:pt x="4452" y="20244"/>
                  </a:lnTo>
                  <a:lnTo>
                    <a:pt x="866" y="27534"/>
                  </a:lnTo>
                  <a:lnTo>
                    <a:pt x="0" y="44993"/>
                  </a:lnTo>
                  <a:lnTo>
                    <a:pt x="3747" y="52222"/>
                  </a:lnTo>
                  <a:lnTo>
                    <a:pt x="17269" y="63374"/>
                  </a:lnTo>
                  <a:lnTo>
                    <a:pt x="24618" y="64476"/>
                  </a:lnTo>
                  <a:lnTo>
                    <a:pt x="31857" y="62872"/>
                  </a:lnTo>
                  <a:lnTo>
                    <a:pt x="39023" y="59462"/>
                  </a:lnTo>
                  <a:lnTo>
                    <a:pt x="50104" y="46315"/>
                  </a:lnTo>
                  <a:lnTo>
                    <a:pt x="54697" y="37896"/>
                  </a:lnTo>
                  <a:lnTo>
                    <a:pt x="53080" y="33453"/>
                  </a:lnTo>
                  <a:lnTo>
                    <a:pt x="47322" y="31661"/>
                  </a:lnTo>
                  <a:lnTo>
                    <a:pt x="38804" y="31636"/>
                  </a:lnTo>
                  <a:lnTo>
                    <a:pt x="34296" y="35129"/>
                  </a:lnTo>
                  <a:lnTo>
                    <a:pt x="32460" y="40967"/>
                  </a:lnTo>
                  <a:lnTo>
                    <a:pt x="32405" y="48368"/>
                  </a:lnTo>
                  <a:lnTo>
                    <a:pt x="35879" y="52133"/>
                  </a:lnTo>
                  <a:lnTo>
                    <a:pt x="41704" y="53473"/>
                  </a:lnTo>
                  <a:lnTo>
                    <a:pt x="49097" y="53196"/>
                  </a:lnTo>
                  <a:lnTo>
                    <a:pt x="52856" y="49502"/>
                  </a:lnTo>
                  <a:lnTo>
                    <a:pt x="54192" y="43530"/>
                  </a:lnTo>
                  <a:lnTo>
                    <a:pt x="53912" y="36039"/>
                  </a:lnTo>
                  <a:lnTo>
                    <a:pt x="51387" y="33385"/>
                  </a:lnTo>
                  <a:lnTo>
                    <a:pt x="47363" y="33955"/>
                  </a:lnTo>
                  <a:lnTo>
                    <a:pt x="42341" y="36675"/>
                  </a:lnTo>
                  <a:lnTo>
                    <a:pt x="41333" y="41997"/>
                  </a:lnTo>
                  <a:lnTo>
                    <a:pt x="46452" y="57270"/>
                  </a:lnTo>
                  <a:lnTo>
                    <a:pt x="51092" y="60407"/>
                  </a:lnTo>
                  <a:lnTo>
                    <a:pt x="56525" y="60159"/>
                  </a:lnTo>
                  <a:lnTo>
                    <a:pt x="62487" y="57653"/>
                  </a:lnTo>
                  <a:lnTo>
                    <a:pt x="64122" y="52474"/>
                  </a:lnTo>
                  <a:lnTo>
                    <a:pt x="59700" y="37360"/>
                  </a:lnTo>
                  <a:lnTo>
                    <a:pt x="53055" y="28303"/>
                  </a:lnTo>
                  <a:lnTo>
                    <a:pt x="4282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reeform 4"/>
          <p:cNvSpPr/>
          <p:nvPr/>
        </p:nvSpPr>
        <p:spPr>
          <a:xfrm>
            <a:off x="1655184" y="389554"/>
            <a:ext cx="334577" cy="551602"/>
          </a:xfrm>
          <a:custGeom>
            <a:avLst/>
            <a:gdLst/>
            <a:ahLst/>
            <a:cxnLst/>
            <a:rect l="0" t="0" r="0" b="0"/>
            <a:pathLst>
              <a:path w="334577" h="551602">
                <a:moveTo>
                  <a:pt x="187303" y="0"/>
                </a:moveTo>
                <a:lnTo>
                  <a:pt x="144641" y="60873"/>
                </a:lnTo>
                <a:lnTo>
                  <a:pt x="108852" y="114774"/>
                </a:lnTo>
                <a:lnTo>
                  <a:pt x="71513" y="177230"/>
                </a:lnTo>
                <a:lnTo>
                  <a:pt x="50898" y="239729"/>
                </a:lnTo>
                <a:lnTo>
                  <a:pt x="30897" y="294968"/>
                </a:lnTo>
                <a:lnTo>
                  <a:pt x="16828" y="345021"/>
                </a:lnTo>
                <a:lnTo>
                  <a:pt x="2763" y="405931"/>
                </a:lnTo>
                <a:lnTo>
                  <a:pt x="0" y="434657"/>
                </a:lnTo>
                <a:lnTo>
                  <a:pt x="5011" y="459903"/>
                </a:lnTo>
                <a:lnTo>
                  <a:pt x="21703" y="504706"/>
                </a:lnTo>
                <a:lnTo>
                  <a:pt x="35324" y="519891"/>
                </a:lnTo>
                <a:lnTo>
                  <a:pt x="82801" y="543112"/>
                </a:lnTo>
                <a:lnTo>
                  <a:pt x="103423" y="550609"/>
                </a:lnTo>
                <a:lnTo>
                  <a:pt x="124286" y="551601"/>
                </a:lnTo>
                <a:lnTo>
                  <a:pt x="187316" y="536391"/>
                </a:lnTo>
                <a:lnTo>
                  <a:pt x="246013" y="510926"/>
                </a:lnTo>
                <a:lnTo>
                  <a:pt x="272678" y="489727"/>
                </a:lnTo>
                <a:lnTo>
                  <a:pt x="323013" y="428880"/>
                </a:lnTo>
                <a:lnTo>
                  <a:pt x="334576" y="399233"/>
                </a:lnTo>
                <a:lnTo>
                  <a:pt x="334256" y="369680"/>
                </a:lnTo>
                <a:lnTo>
                  <a:pt x="325145" y="342117"/>
                </a:lnTo>
                <a:lnTo>
                  <a:pt x="309397" y="318168"/>
                </a:lnTo>
                <a:lnTo>
                  <a:pt x="297945" y="310378"/>
                </a:lnTo>
                <a:lnTo>
                  <a:pt x="253881" y="299414"/>
                </a:lnTo>
                <a:lnTo>
                  <a:pt x="204950" y="297336"/>
                </a:lnTo>
                <a:lnTo>
                  <a:pt x="174869" y="300995"/>
                </a:lnTo>
                <a:lnTo>
                  <a:pt x="149021" y="312760"/>
                </a:lnTo>
                <a:lnTo>
                  <a:pt x="93051" y="358948"/>
                </a:lnTo>
                <a:lnTo>
                  <a:pt x="39904" y="4211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473782" y="1505575"/>
            <a:ext cx="1386888" cy="470847"/>
            <a:chOff x="473782" y="1505575"/>
            <a:chExt cx="1386888" cy="470847"/>
          </a:xfrm>
        </p:grpSpPr>
        <p:sp>
          <p:nvSpPr>
            <p:cNvPr id="6" name="Freeform 5"/>
            <p:cNvSpPr/>
            <p:nvPr/>
          </p:nvSpPr>
          <p:spPr>
            <a:xfrm>
              <a:off x="473782" y="171614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00209" y="1538399"/>
              <a:ext cx="278942" cy="438023"/>
            </a:xfrm>
            <a:custGeom>
              <a:avLst/>
              <a:gdLst/>
              <a:ahLst/>
              <a:cxnLst/>
              <a:rect l="0" t="0" r="0" b="0"/>
              <a:pathLst>
                <a:path w="278942" h="438023">
                  <a:moveTo>
                    <a:pt x="26257" y="72461"/>
                  </a:moveTo>
                  <a:lnTo>
                    <a:pt x="35832" y="48414"/>
                  </a:lnTo>
                  <a:lnTo>
                    <a:pt x="65660" y="12868"/>
                  </a:lnTo>
                  <a:lnTo>
                    <a:pt x="85493" y="5031"/>
                  </a:lnTo>
                  <a:lnTo>
                    <a:pt x="136354" y="0"/>
                  </a:lnTo>
                  <a:lnTo>
                    <a:pt x="157467" y="5551"/>
                  </a:lnTo>
                  <a:lnTo>
                    <a:pt x="174650" y="16987"/>
                  </a:lnTo>
                  <a:lnTo>
                    <a:pt x="217889" y="65901"/>
                  </a:lnTo>
                  <a:lnTo>
                    <a:pt x="227630" y="84753"/>
                  </a:lnTo>
                  <a:lnTo>
                    <a:pt x="235010" y="135027"/>
                  </a:lnTo>
                  <a:lnTo>
                    <a:pt x="233348" y="196950"/>
                  </a:lnTo>
                  <a:lnTo>
                    <a:pt x="227691" y="260178"/>
                  </a:lnTo>
                  <a:lnTo>
                    <a:pt x="216998" y="320587"/>
                  </a:lnTo>
                  <a:lnTo>
                    <a:pt x="193569" y="374460"/>
                  </a:lnTo>
                  <a:lnTo>
                    <a:pt x="177827" y="396196"/>
                  </a:lnTo>
                  <a:lnTo>
                    <a:pt x="142656" y="420416"/>
                  </a:lnTo>
                  <a:lnTo>
                    <a:pt x="102600" y="434352"/>
                  </a:lnTo>
                  <a:lnTo>
                    <a:pt x="75005" y="438022"/>
                  </a:lnTo>
                  <a:lnTo>
                    <a:pt x="50262" y="433414"/>
                  </a:lnTo>
                  <a:lnTo>
                    <a:pt x="5782" y="411392"/>
                  </a:lnTo>
                  <a:lnTo>
                    <a:pt x="909" y="403700"/>
                  </a:lnTo>
                  <a:lnTo>
                    <a:pt x="0" y="395062"/>
                  </a:lnTo>
                  <a:lnTo>
                    <a:pt x="5228" y="376106"/>
                  </a:lnTo>
                  <a:lnTo>
                    <a:pt x="27649" y="338461"/>
                  </a:lnTo>
                  <a:lnTo>
                    <a:pt x="42083" y="324044"/>
                  </a:lnTo>
                  <a:lnTo>
                    <a:pt x="90126" y="301357"/>
                  </a:lnTo>
                  <a:lnTo>
                    <a:pt x="132398" y="295870"/>
                  </a:lnTo>
                  <a:lnTo>
                    <a:pt x="182274" y="302421"/>
                  </a:lnTo>
                  <a:lnTo>
                    <a:pt x="236575" y="318368"/>
                  </a:lnTo>
                  <a:lnTo>
                    <a:pt x="278941" y="335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57119" y="1705616"/>
              <a:ext cx="49205" cy="74030"/>
            </a:xfrm>
            <a:custGeom>
              <a:avLst/>
              <a:gdLst/>
              <a:ahLst/>
              <a:cxnLst/>
              <a:rect l="0" t="0" r="0" b="0"/>
              <a:pathLst>
                <a:path w="49205" h="74030">
                  <a:moveTo>
                    <a:pt x="48414" y="0"/>
                  </a:moveTo>
                  <a:lnTo>
                    <a:pt x="24368" y="9575"/>
                  </a:lnTo>
                  <a:lnTo>
                    <a:pt x="10041" y="20243"/>
                  </a:lnTo>
                  <a:lnTo>
                    <a:pt x="2114" y="39023"/>
                  </a:lnTo>
                  <a:lnTo>
                    <a:pt x="0" y="50582"/>
                  </a:lnTo>
                  <a:lnTo>
                    <a:pt x="2100" y="59458"/>
                  </a:lnTo>
                  <a:lnTo>
                    <a:pt x="7009" y="66545"/>
                  </a:lnTo>
                  <a:lnTo>
                    <a:pt x="13792" y="72439"/>
                  </a:lnTo>
                  <a:lnTo>
                    <a:pt x="20653" y="74029"/>
                  </a:lnTo>
                  <a:lnTo>
                    <a:pt x="27567" y="72749"/>
                  </a:lnTo>
                  <a:lnTo>
                    <a:pt x="34516" y="69557"/>
                  </a:lnTo>
                  <a:lnTo>
                    <a:pt x="39149" y="62749"/>
                  </a:lnTo>
                  <a:lnTo>
                    <a:pt x="44296" y="42706"/>
                  </a:lnTo>
                  <a:lnTo>
                    <a:pt x="42159" y="34320"/>
                  </a:lnTo>
                  <a:lnTo>
                    <a:pt x="37225" y="27559"/>
                  </a:lnTo>
                  <a:lnTo>
                    <a:pt x="30427" y="21883"/>
                  </a:lnTo>
                  <a:lnTo>
                    <a:pt x="23554" y="20437"/>
                  </a:lnTo>
                  <a:lnTo>
                    <a:pt x="16633" y="21814"/>
                  </a:lnTo>
                  <a:lnTo>
                    <a:pt x="9679" y="25071"/>
                  </a:lnTo>
                  <a:lnTo>
                    <a:pt x="7383" y="29582"/>
                  </a:lnTo>
                  <a:lnTo>
                    <a:pt x="8192" y="34929"/>
                  </a:lnTo>
                  <a:lnTo>
                    <a:pt x="11071" y="40834"/>
                  </a:lnTo>
                  <a:lnTo>
                    <a:pt x="16500" y="43600"/>
                  </a:lnTo>
                  <a:lnTo>
                    <a:pt x="31890" y="43555"/>
                  </a:lnTo>
                  <a:lnTo>
                    <a:pt x="36228" y="39565"/>
                  </a:lnTo>
                  <a:lnTo>
                    <a:pt x="37951" y="33396"/>
                  </a:lnTo>
                  <a:lnTo>
                    <a:pt x="37929" y="25773"/>
                  </a:lnTo>
                  <a:lnTo>
                    <a:pt x="34405" y="21862"/>
                  </a:lnTo>
                  <a:lnTo>
                    <a:pt x="28546" y="20423"/>
                  </a:lnTo>
                  <a:lnTo>
                    <a:pt x="21131" y="20635"/>
                  </a:lnTo>
                  <a:lnTo>
                    <a:pt x="17357" y="24285"/>
                  </a:lnTo>
                  <a:lnTo>
                    <a:pt x="16011" y="30228"/>
                  </a:lnTo>
                  <a:lnTo>
                    <a:pt x="16284" y="37700"/>
                  </a:lnTo>
                  <a:lnTo>
                    <a:pt x="22826" y="52240"/>
                  </a:lnTo>
                  <a:lnTo>
                    <a:pt x="27846" y="59393"/>
                  </a:lnTo>
                  <a:lnTo>
                    <a:pt x="33532" y="61823"/>
                  </a:lnTo>
                  <a:lnTo>
                    <a:pt x="39663" y="61102"/>
                  </a:lnTo>
                  <a:lnTo>
                    <a:pt x="46089" y="58282"/>
                  </a:lnTo>
                  <a:lnTo>
                    <a:pt x="49204" y="52893"/>
                  </a:lnTo>
                  <a:lnTo>
                    <a:pt x="4841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91293" y="1505575"/>
              <a:ext cx="269377" cy="444766"/>
            </a:xfrm>
            <a:custGeom>
              <a:avLst/>
              <a:gdLst/>
              <a:ahLst/>
              <a:cxnLst/>
              <a:rect l="0" t="0" r="0" b="0"/>
              <a:pathLst>
                <a:path w="269377" h="444766">
                  <a:moveTo>
                    <a:pt x="156437" y="0"/>
                  </a:moveTo>
                  <a:lnTo>
                    <a:pt x="132390" y="17980"/>
                  </a:lnTo>
                  <a:lnTo>
                    <a:pt x="88632" y="75523"/>
                  </a:lnTo>
                  <a:lnTo>
                    <a:pt x="51192" y="135493"/>
                  </a:lnTo>
                  <a:lnTo>
                    <a:pt x="22229" y="192451"/>
                  </a:lnTo>
                  <a:lnTo>
                    <a:pt x="6055" y="251834"/>
                  </a:lnTo>
                  <a:lnTo>
                    <a:pt x="0" y="311484"/>
                  </a:lnTo>
                  <a:lnTo>
                    <a:pt x="1924" y="368327"/>
                  </a:lnTo>
                  <a:lnTo>
                    <a:pt x="8216" y="394158"/>
                  </a:lnTo>
                  <a:lnTo>
                    <a:pt x="18811" y="413437"/>
                  </a:lnTo>
                  <a:lnTo>
                    <a:pt x="34439" y="426685"/>
                  </a:lnTo>
                  <a:lnTo>
                    <a:pt x="78656" y="444722"/>
                  </a:lnTo>
                  <a:lnTo>
                    <a:pt x="124292" y="444765"/>
                  </a:lnTo>
                  <a:lnTo>
                    <a:pt x="148390" y="437099"/>
                  </a:lnTo>
                  <a:lnTo>
                    <a:pt x="209297" y="399635"/>
                  </a:lnTo>
                  <a:lnTo>
                    <a:pt x="229063" y="384676"/>
                  </a:lnTo>
                  <a:lnTo>
                    <a:pt x="252175" y="356523"/>
                  </a:lnTo>
                  <a:lnTo>
                    <a:pt x="262548" y="336269"/>
                  </a:lnTo>
                  <a:lnTo>
                    <a:pt x="269376" y="299547"/>
                  </a:lnTo>
                  <a:lnTo>
                    <a:pt x="265810" y="264619"/>
                  </a:lnTo>
                  <a:lnTo>
                    <a:pt x="260938" y="255961"/>
                  </a:lnTo>
                  <a:lnTo>
                    <a:pt x="246166" y="243222"/>
                  </a:lnTo>
                  <a:lnTo>
                    <a:pt x="224782" y="236780"/>
                  </a:lnTo>
                  <a:lnTo>
                    <a:pt x="200851" y="235087"/>
                  </a:lnTo>
                  <a:lnTo>
                    <a:pt x="178516" y="238234"/>
                  </a:lnTo>
                  <a:lnTo>
                    <a:pt x="160011" y="246652"/>
                  </a:lnTo>
                  <a:lnTo>
                    <a:pt x="107513" y="291551"/>
                  </a:lnTo>
                  <a:lnTo>
                    <a:pt x="8273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15937" y="2400497"/>
            <a:ext cx="1371340" cy="428903"/>
            <a:chOff x="715937" y="2400497"/>
            <a:chExt cx="1371340" cy="428903"/>
          </a:xfrm>
        </p:grpSpPr>
        <p:sp>
          <p:nvSpPr>
            <p:cNvPr id="11" name="Freeform 10"/>
            <p:cNvSpPr/>
            <p:nvPr/>
          </p:nvSpPr>
          <p:spPr>
            <a:xfrm>
              <a:off x="715937" y="2404733"/>
              <a:ext cx="252685" cy="424667"/>
            </a:xfrm>
            <a:custGeom>
              <a:avLst/>
              <a:gdLst/>
              <a:ahLst/>
              <a:cxnLst/>
              <a:rect l="0" t="0" r="0" b="0"/>
              <a:pathLst>
                <a:path w="252685" h="424667">
                  <a:moveTo>
                    <a:pt x="0" y="101049"/>
                  </a:moveTo>
                  <a:lnTo>
                    <a:pt x="9576" y="77002"/>
                  </a:lnTo>
                  <a:lnTo>
                    <a:pt x="52998" y="19047"/>
                  </a:lnTo>
                  <a:lnTo>
                    <a:pt x="59899" y="11286"/>
                  </a:lnTo>
                  <a:lnTo>
                    <a:pt x="80044" y="2663"/>
                  </a:lnTo>
                  <a:lnTo>
                    <a:pt x="103426" y="0"/>
                  </a:lnTo>
                  <a:lnTo>
                    <a:pt x="125516" y="2716"/>
                  </a:lnTo>
                  <a:lnTo>
                    <a:pt x="157683" y="16411"/>
                  </a:lnTo>
                  <a:lnTo>
                    <a:pt x="183851" y="35287"/>
                  </a:lnTo>
                  <a:lnTo>
                    <a:pt x="206419" y="72201"/>
                  </a:lnTo>
                  <a:lnTo>
                    <a:pt x="223118" y="111089"/>
                  </a:lnTo>
                  <a:lnTo>
                    <a:pt x="229947" y="172919"/>
                  </a:lnTo>
                  <a:lnTo>
                    <a:pt x="231295" y="230539"/>
                  </a:lnTo>
                  <a:lnTo>
                    <a:pt x="229222" y="286981"/>
                  </a:lnTo>
                  <a:lnTo>
                    <a:pt x="211828" y="340071"/>
                  </a:lnTo>
                  <a:lnTo>
                    <a:pt x="202941" y="361699"/>
                  </a:lnTo>
                  <a:lnTo>
                    <a:pt x="183613" y="387029"/>
                  </a:lnTo>
                  <a:lnTo>
                    <a:pt x="156180" y="408182"/>
                  </a:lnTo>
                  <a:lnTo>
                    <a:pt x="124655" y="421209"/>
                  </a:lnTo>
                  <a:lnTo>
                    <a:pt x="99466" y="424666"/>
                  </a:lnTo>
                  <a:lnTo>
                    <a:pt x="75793" y="419964"/>
                  </a:lnTo>
                  <a:lnTo>
                    <a:pt x="45854" y="404162"/>
                  </a:lnTo>
                  <a:lnTo>
                    <a:pt x="14777" y="377862"/>
                  </a:lnTo>
                  <a:lnTo>
                    <a:pt x="6568" y="357828"/>
                  </a:lnTo>
                  <a:lnTo>
                    <a:pt x="4379" y="345934"/>
                  </a:lnTo>
                  <a:lnTo>
                    <a:pt x="8185" y="326480"/>
                  </a:lnTo>
                  <a:lnTo>
                    <a:pt x="18846" y="310035"/>
                  </a:lnTo>
                  <a:lnTo>
                    <a:pt x="35282" y="294927"/>
                  </a:lnTo>
                  <a:lnTo>
                    <a:pt x="57405" y="286653"/>
                  </a:lnTo>
                  <a:lnTo>
                    <a:pt x="82835" y="284145"/>
                  </a:lnTo>
                  <a:lnTo>
                    <a:pt x="137289" y="292067"/>
                  </a:lnTo>
                  <a:lnTo>
                    <a:pt x="199880" y="309478"/>
                  </a:lnTo>
                  <a:lnTo>
                    <a:pt x="252684" y="332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33049" y="2611067"/>
              <a:ext cx="73206" cy="53569"/>
            </a:xfrm>
            <a:custGeom>
              <a:avLst/>
              <a:gdLst/>
              <a:ahLst/>
              <a:cxnLst/>
              <a:rect l="0" t="0" r="0" b="0"/>
              <a:pathLst>
                <a:path w="73206" h="53569">
                  <a:moveTo>
                    <a:pt x="61956" y="10528"/>
                  </a:moveTo>
                  <a:lnTo>
                    <a:pt x="45188" y="4939"/>
                  </a:lnTo>
                  <a:lnTo>
                    <a:pt x="37909" y="5632"/>
                  </a:lnTo>
                  <a:lnTo>
                    <a:pt x="23582" y="12642"/>
                  </a:lnTo>
                  <a:lnTo>
                    <a:pt x="2363" y="29742"/>
                  </a:lnTo>
                  <a:lnTo>
                    <a:pt x="0" y="36206"/>
                  </a:lnTo>
                  <a:lnTo>
                    <a:pt x="765" y="42854"/>
                  </a:lnTo>
                  <a:lnTo>
                    <a:pt x="3614" y="49627"/>
                  </a:lnTo>
                  <a:lnTo>
                    <a:pt x="9024" y="52972"/>
                  </a:lnTo>
                  <a:lnTo>
                    <a:pt x="24392" y="53568"/>
                  </a:lnTo>
                  <a:lnTo>
                    <a:pt x="39802" y="46815"/>
                  </a:lnTo>
                  <a:lnTo>
                    <a:pt x="47186" y="41738"/>
                  </a:lnTo>
                  <a:lnTo>
                    <a:pt x="50940" y="34845"/>
                  </a:lnTo>
                  <a:lnTo>
                    <a:pt x="51990" y="17826"/>
                  </a:lnTo>
                  <a:lnTo>
                    <a:pt x="48293" y="13054"/>
                  </a:lnTo>
                  <a:lnTo>
                    <a:pt x="42319" y="11042"/>
                  </a:lnTo>
                  <a:lnTo>
                    <a:pt x="34827" y="10871"/>
                  </a:lnTo>
                  <a:lnTo>
                    <a:pt x="32171" y="13097"/>
                  </a:lnTo>
                  <a:lnTo>
                    <a:pt x="32741" y="16920"/>
                  </a:lnTo>
                  <a:lnTo>
                    <a:pt x="35460" y="21808"/>
                  </a:lnTo>
                  <a:lnTo>
                    <a:pt x="47840" y="30360"/>
                  </a:lnTo>
                  <a:lnTo>
                    <a:pt x="56055" y="34278"/>
                  </a:lnTo>
                  <a:lnTo>
                    <a:pt x="62701" y="33380"/>
                  </a:lnTo>
                  <a:lnTo>
                    <a:pt x="68302" y="29273"/>
                  </a:lnTo>
                  <a:lnTo>
                    <a:pt x="73205" y="23025"/>
                  </a:lnTo>
                  <a:lnTo>
                    <a:pt x="72965" y="17689"/>
                  </a:lnTo>
                  <a:lnTo>
                    <a:pt x="69295" y="12963"/>
                  </a:lnTo>
                  <a:lnTo>
                    <a:pt x="63339" y="8642"/>
                  </a:lnTo>
                  <a:lnTo>
                    <a:pt x="57029" y="8101"/>
                  </a:lnTo>
                  <a:lnTo>
                    <a:pt x="43778" y="13739"/>
                  </a:lnTo>
                  <a:lnTo>
                    <a:pt x="40479" y="19688"/>
                  </a:lnTo>
                  <a:lnTo>
                    <a:pt x="39932" y="35656"/>
                  </a:lnTo>
                  <a:lnTo>
                    <a:pt x="44934" y="40149"/>
                  </a:lnTo>
                  <a:lnTo>
                    <a:pt x="62969" y="42020"/>
                  </a:lnTo>
                  <a:lnTo>
                    <a:pt x="67311" y="38542"/>
                  </a:lnTo>
                  <a:lnTo>
                    <a:pt x="67865" y="32714"/>
                  </a:lnTo>
                  <a:lnTo>
                    <a:pt x="65896" y="25319"/>
                  </a:lnTo>
                  <a:lnTo>
                    <a:pt x="61073" y="19219"/>
                  </a:lnTo>
                  <a:lnTo>
                    <a:pt x="303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68746" y="261106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7939" y="0"/>
                  </a:lnTo>
                  <a:lnTo>
                    <a:pt x="25272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75580" y="2400497"/>
              <a:ext cx="211697" cy="403147"/>
            </a:xfrm>
            <a:custGeom>
              <a:avLst/>
              <a:gdLst/>
              <a:ahLst/>
              <a:cxnLst/>
              <a:rect l="0" t="0" r="0" b="0"/>
              <a:pathLst>
                <a:path w="211697" h="403147">
                  <a:moveTo>
                    <a:pt x="135363" y="0"/>
                  </a:moveTo>
                  <a:lnTo>
                    <a:pt x="111316" y="9575"/>
                  </a:lnTo>
                  <a:lnTo>
                    <a:pt x="96989" y="20244"/>
                  </a:lnTo>
                  <a:lnTo>
                    <a:pt x="54664" y="83617"/>
                  </a:lnTo>
                  <a:lnTo>
                    <a:pt x="22671" y="145123"/>
                  </a:lnTo>
                  <a:lnTo>
                    <a:pt x="6128" y="194653"/>
                  </a:lnTo>
                  <a:lnTo>
                    <a:pt x="0" y="256732"/>
                  </a:lnTo>
                  <a:lnTo>
                    <a:pt x="1910" y="312149"/>
                  </a:lnTo>
                  <a:lnTo>
                    <a:pt x="13153" y="346342"/>
                  </a:lnTo>
                  <a:lnTo>
                    <a:pt x="26065" y="366839"/>
                  </a:lnTo>
                  <a:lnTo>
                    <a:pt x="53065" y="390363"/>
                  </a:lnTo>
                  <a:lnTo>
                    <a:pt x="73050" y="400832"/>
                  </a:lnTo>
                  <a:lnTo>
                    <a:pt x="93630" y="403146"/>
                  </a:lnTo>
                  <a:lnTo>
                    <a:pt x="114475" y="399104"/>
                  </a:lnTo>
                  <a:lnTo>
                    <a:pt x="144771" y="383675"/>
                  </a:lnTo>
                  <a:lnTo>
                    <a:pt x="189475" y="345049"/>
                  </a:lnTo>
                  <a:lnTo>
                    <a:pt x="208848" y="309557"/>
                  </a:lnTo>
                  <a:lnTo>
                    <a:pt x="211696" y="283030"/>
                  </a:lnTo>
                  <a:lnTo>
                    <a:pt x="207893" y="257982"/>
                  </a:lnTo>
                  <a:lnTo>
                    <a:pt x="198404" y="239051"/>
                  </a:lnTo>
                  <a:lnTo>
                    <a:pt x="174319" y="215239"/>
                  </a:lnTo>
                  <a:lnTo>
                    <a:pt x="163673" y="211343"/>
                  </a:lnTo>
                  <a:lnTo>
                    <a:pt x="139366" y="210134"/>
                  </a:lnTo>
                  <a:lnTo>
                    <a:pt x="104963" y="216030"/>
                  </a:lnTo>
                  <a:lnTo>
                    <a:pt x="78132" y="230775"/>
                  </a:lnTo>
                  <a:lnTo>
                    <a:pt x="4060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52725" y="3284891"/>
            <a:ext cx="1762268" cy="480209"/>
            <a:chOff x="452725" y="3284891"/>
            <a:chExt cx="1762268" cy="480209"/>
          </a:xfrm>
        </p:grpSpPr>
        <p:sp>
          <p:nvSpPr>
            <p:cNvPr id="16" name="Freeform 15"/>
            <p:cNvSpPr/>
            <p:nvPr/>
          </p:nvSpPr>
          <p:spPr>
            <a:xfrm>
              <a:off x="452725" y="351651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30978" y="8333"/>
                  </a:lnTo>
                  <a:lnTo>
                    <a:pt x="79554" y="15684"/>
                  </a:lnTo>
                  <a:lnTo>
                    <a:pt x="24947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4880" y="3323842"/>
              <a:ext cx="252685" cy="441258"/>
            </a:xfrm>
            <a:custGeom>
              <a:avLst/>
              <a:gdLst/>
              <a:ahLst/>
              <a:cxnLst/>
              <a:rect l="0" t="0" r="0" b="0"/>
              <a:pathLst>
                <a:path w="252685" h="441258">
                  <a:moveTo>
                    <a:pt x="0" y="87391"/>
                  </a:moveTo>
                  <a:lnTo>
                    <a:pt x="19128" y="34686"/>
                  </a:lnTo>
                  <a:lnTo>
                    <a:pt x="30339" y="18733"/>
                  </a:lnTo>
                  <a:lnTo>
                    <a:pt x="46239" y="6963"/>
                  </a:lnTo>
                  <a:lnTo>
                    <a:pt x="55393" y="2187"/>
                  </a:lnTo>
                  <a:lnTo>
                    <a:pt x="78042" y="0"/>
                  </a:lnTo>
                  <a:lnTo>
                    <a:pt x="125120" y="8127"/>
                  </a:lnTo>
                  <a:lnTo>
                    <a:pt x="151977" y="23221"/>
                  </a:lnTo>
                  <a:lnTo>
                    <a:pt x="164252" y="38984"/>
                  </a:lnTo>
                  <a:lnTo>
                    <a:pt x="185450" y="90288"/>
                  </a:lnTo>
                  <a:lnTo>
                    <a:pt x="199932" y="149401"/>
                  </a:lnTo>
                  <a:lnTo>
                    <a:pt x="208469" y="206485"/>
                  </a:lnTo>
                  <a:lnTo>
                    <a:pt x="209948" y="254349"/>
                  </a:lnTo>
                  <a:lnTo>
                    <a:pt x="209277" y="314519"/>
                  </a:lnTo>
                  <a:lnTo>
                    <a:pt x="199093" y="368345"/>
                  </a:lnTo>
                  <a:lnTo>
                    <a:pt x="191431" y="390074"/>
                  </a:lnTo>
                  <a:lnTo>
                    <a:pt x="172794" y="415461"/>
                  </a:lnTo>
                  <a:lnTo>
                    <a:pt x="155176" y="430512"/>
                  </a:lnTo>
                  <a:lnTo>
                    <a:pt x="132528" y="438760"/>
                  </a:lnTo>
                  <a:lnTo>
                    <a:pt x="108035" y="441257"/>
                  </a:lnTo>
                  <a:lnTo>
                    <a:pt x="85450" y="438467"/>
                  </a:lnTo>
                  <a:lnTo>
                    <a:pt x="53005" y="424730"/>
                  </a:lnTo>
                  <a:lnTo>
                    <a:pt x="37986" y="406165"/>
                  </a:lnTo>
                  <a:lnTo>
                    <a:pt x="18812" y="361708"/>
                  </a:lnTo>
                  <a:lnTo>
                    <a:pt x="18391" y="350987"/>
                  </a:lnTo>
                  <a:lnTo>
                    <a:pt x="24162" y="329717"/>
                  </a:lnTo>
                  <a:lnTo>
                    <a:pt x="37645" y="314804"/>
                  </a:lnTo>
                  <a:lnTo>
                    <a:pt x="74897" y="295699"/>
                  </a:lnTo>
                  <a:lnTo>
                    <a:pt x="98408" y="294226"/>
                  </a:lnTo>
                  <a:lnTo>
                    <a:pt x="157022" y="305874"/>
                  </a:lnTo>
                  <a:lnTo>
                    <a:pt x="219849" y="333351"/>
                  </a:lnTo>
                  <a:lnTo>
                    <a:pt x="252684" y="350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60157" y="3463875"/>
              <a:ext cx="47413" cy="67881"/>
            </a:xfrm>
            <a:custGeom>
              <a:avLst/>
              <a:gdLst/>
              <a:ahLst/>
              <a:cxnLst/>
              <a:rect l="0" t="0" r="0" b="0"/>
              <a:pathLst>
                <a:path w="47413" h="67881">
                  <a:moveTo>
                    <a:pt x="34848" y="0"/>
                  </a:moveTo>
                  <a:lnTo>
                    <a:pt x="18080" y="5589"/>
                  </a:lnTo>
                  <a:lnTo>
                    <a:pt x="6728" y="17692"/>
                  </a:lnTo>
                  <a:lnTo>
                    <a:pt x="2064" y="25833"/>
                  </a:lnTo>
                  <a:lnTo>
                    <a:pt x="0" y="44237"/>
                  </a:lnTo>
                  <a:lnTo>
                    <a:pt x="1087" y="54058"/>
                  </a:lnTo>
                  <a:lnTo>
                    <a:pt x="6492" y="60605"/>
                  </a:lnTo>
                  <a:lnTo>
                    <a:pt x="24975" y="67880"/>
                  </a:lnTo>
                  <a:lnTo>
                    <a:pt x="32945" y="66310"/>
                  </a:lnTo>
                  <a:lnTo>
                    <a:pt x="39428" y="61755"/>
                  </a:lnTo>
                  <a:lnTo>
                    <a:pt x="44920" y="55208"/>
                  </a:lnTo>
                  <a:lnTo>
                    <a:pt x="47412" y="47334"/>
                  </a:lnTo>
                  <a:lnTo>
                    <a:pt x="47061" y="29226"/>
                  </a:lnTo>
                  <a:lnTo>
                    <a:pt x="42990" y="21824"/>
                  </a:lnTo>
                  <a:lnTo>
                    <a:pt x="29108" y="10479"/>
                  </a:lnTo>
                  <a:lnTo>
                    <a:pt x="22832" y="10496"/>
                  </a:lnTo>
                  <a:lnTo>
                    <a:pt x="17479" y="14016"/>
                  </a:lnTo>
                  <a:lnTo>
                    <a:pt x="12740" y="19873"/>
                  </a:lnTo>
                  <a:lnTo>
                    <a:pt x="13090" y="24947"/>
                  </a:lnTo>
                  <a:lnTo>
                    <a:pt x="16833" y="29500"/>
                  </a:lnTo>
                  <a:lnTo>
                    <a:pt x="22838" y="33704"/>
                  </a:lnTo>
                  <a:lnTo>
                    <a:pt x="28011" y="32998"/>
                  </a:lnTo>
                  <a:lnTo>
                    <a:pt x="32630" y="29018"/>
                  </a:lnTo>
                  <a:lnTo>
                    <a:pt x="36878" y="22855"/>
                  </a:lnTo>
                  <a:lnTo>
                    <a:pt x="36202" y="19916"/>
                  </a:lnTo>
                  <a:lnTo>
                    <a:pt x="32241" y="19126"/>
                  </a:lnTo>
                  <a:lnTo>
                    <a:pt x="26091" y="19770"/>
                  </a:lnTo>
                  <a:lnTo>
                    <a:pt x="21991" y="22539"/>
                  </a:lnTo>
                  <a:lnTo>
                    <a:pt x="19257" y="26724"/>
                  </a:lnTo>
                  <a:lnTo>
                    <a:pt x="13791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10860" y="348493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69027" y="3284891"/>
              <a:ext cx="245966" cy="463989"/>
            </a:xfrm>
            <a:custGeom>
              <a:avLst/>
              <a:gdLst/>
              <a:ahLst/>
              <a:cxnLst/>
              <a:rect l="0" t="0" r="0" b="0"/>
              <a:pathLst>
                <a:path w="245966" h="463989">
                  <a:moveTo>
                    <a:pt x="105087" y="0"/>
                  </a:moveTo>
                  <a:lnTo>
                    <a:pt x="55588" y="58563"/>
                  </a:lnTo>
                  <a:lnTo>
                    <a:pt x="23930" y="106065"/>
                  </a:lnTo>
                  <a:lnTo>
                    <a:pt x="7427" y="158731"/>
                  </a:lnTo>
                  <a:lnTo>
                    <a:pt x="2061" y="208338"/>
                  </a:lnTo>
                  <a:lnTo>
                    <a:pt x="471" y="260081"/>
                  </a:lnTo>
                  <a:lnTo>
                    <a:pt x="0" y="312458"/>
                  </a:lnTo>
                  <a:lnTo>
                    <a:pt x="11039" y="365021"/>
                  </a:lnTo>
                  <a:lnTo>
                    <a:pt x="35730" y="417203"/>
                  </a:lnTo>
                  <a:lnTo>
                    <a:pt x="49305" y="435378"/>
                  </a:lnTo>
                  <a:lnTo>
                    <a:pt x="81280" y="458764"/>
                  </a:lnTo>
                  <a:lnTo>
                    <a:pt x="103864" y="463988"/>
                  </a:lnTo>
                  <a:lnTo>
                    <a:pt x="146959" y="457810"/>
                  </a:lnTo>
                  <a:lnTo>
                    <a:pt x="173125" y="443053"/>
                  </a:lnTo>
                  <a:lnTo>
                    <a:pt x="217202" y="403359"/>
                  </a:lnTo>
                  <a:lnTo>
                    <a:pt x="237024" y="367065"/>
                  </a:lnTo>
                  <a:lnTo>
                    <a:pt x="244834" y="346803"/>
                  </a:lnTo>
                  <a:lnTo>
                    <a:pt x="245965" y="326100"/>
                  </a:lnTo>
                  <a:lnTo>
                    <a:pt x="241399" y="305200"/>
                  </a:lnTo>
                  <a:lnTo>
                    <a:pt x="225674" y="274873"/>
                  </a:lnTo>
                  <a:lnTo>
                    <a:pt x="212883" y="258256"/>
                  </a:lnTo>
                  <a:lnTo>
                    <a:pt x="193161" y="249311"/>
                  </a:lnTo>
                  <a:lnTo>
                    <a:pt x="168797" y="246506"/>
                  </a:lnTo>
                  <a:lnTo>
                    <a:pt x="129943" y="252673"/>
                  </a:lnTo>
                  <a:lnTo>
                    <a:pt x="74001" y="281683"/>
                  </a:lnTo>
                  <a:lnTo>
                    <a:pt x="3138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590010" y="365495"/>
            <a:ext cx="1168664" cy="468947"/>
            <a:chOff x="2590010" y="365495"/>
            <a:chExt cx="1168664" cy="468947"/>
          </a:xfrm>
        </p:grpSpPr>
        <p:sp>
          <p:nvSpPr>
            <p:cNvPr id="22" name="Freeform 21"/>
            <p:cNvSpPr/>
            <p:nvPr/>
          </p:nvSpPr>
          <p:spPr>
            <a:xfrm>
              <a:off x="2590010" y="515896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3524" y="17958"/>
                  </a:lnTo>
                  <a:lnTo>
                    <a:pt x="32647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11067" y="64223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5589"/>
                  </a:lnTo>
                  <a:lnTo>
                    <a:pt x="76722" y="10722"/>
                  </a:lnTo>
                  <a:lnTo>
                    <a:pt x="2720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26963" y="368497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5589" y="218049"/>
                  </a:lnTo>
                  <a:lnTo>
                    <a:pt x="10723" y="274525"/>
                  </a:lnTo>
                  <a:lnTo>
                    <a:pt x="17475" y="331945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48020" y="768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27005" y="365495"/>
              <a:ext cx="431669" cy="468947"/>
            </a:xfrm>
            <a:custGeom>
              <a:avLst/>
              <a:gdLst/>
              <a:ahLst/>
              <a:cxnLst/>
              <a:rect l="0" t="0" r="0" b="0"/>
              <a:pathLst>
                <a:path w="431669" h="468947">
                  <a:moveTo>
                    <a:pt x="0" y="55644"/>
                  </a:moveTo>
                  <a:lnTo>
                    <a:pt x="34897" y="26336"/>
                  </a:lnTo>
                  <a:lnTo>
                    <a:pt x="95047" y="0"/>
                  </a:lnTo>
                  <a:lnTo>
                    <a:pt x="132017" y="293"/>
                  </a:lnTo>
                  <a:lnTo>
                    <a:pt x="167018" y="7788"/>
                  </a:lnTo>
                  <a:lnTo>
                    <a:pt x="222436" y="42335"/>
                  </a:lnTo>
                  <a:lnTo>
                    <a:pt x="247491" y="62879"/>
                  </a:lnTo>
                  <a:lnTo>
                    <a:pt x="287167" y="120692"/>
                  </a:lnTo>
                  <a:lnTo>
                    <a:pt x="304274" y="150065"/>
                  </a:lnTo>
                  <a:lnTo>
                    <a:pt x="319313" y="204894"/>
                  </a:lnTo>
                  <a:lnTo>
                    <a:pt x="324288" y="258704"/>
                  </a:lnTo>
                  <a:lnTo>
                    <a:pt x="323423" y="310522"/>
                  </a:lnTo>
                  <a:lnTo>
                    <a:pt x="303355" y="367427"/>
                  </a:lnTo>
                  <a:lnTo>
                    <a:pt x="268802" y="422436"/>
                  </a:lnTo>
                  <a:lnTo>
                    <a:pt x="240692" y="445993"/>
                  </a:lnTo>
                  <a:lnTo>
                    <a:pt x="183731" y="468946"/>
                  </a:lnTo>
                  <a:lnTo>
                    <a:pt x="143216" y="468873"/>
                  </a:lnTo>
                  <a:lnTo>
                    <a:pt x="121753" y="461180"/>
                  </a:lnTo>
                  <a:lnTo>
                    <a:pt x="88910" y="437177"/>
                  </a:lnTo>
                  <a:lnTo>
                    <a:pt x="72617" y="411237"/>
                  </a:lnTo>
                  <a:lnTo>
                    <a:pt x="65970" y="375734"/>
                  </a:lnTo>
                  <a:lnTo>
                    <a:pt x="70654" y="355444"/>
                  </a:lnTo>
                  <a:lnTo>
                    <a:pt x="92725" y="323354"/>
                  </a:lnTo>
                  <a:lnTo>
                    <a:pt x="112181" y="311887"/>
                  </a:lnTo>
                  <a:lnTo>
                    <a:pt x="137595" y="304061"/>
                  </a:lnTo>
                  <a:lnTo>
                    <a:pt x="183619" y="300825"/>
                  </a:lnTo>
                  <a:lnTo>
                    <a:pt x="244804" y="309619"/>
                  </a:lnTo>
                  <a:lnTo>
                    <a:pt x="301690" y="322621"/>
                  </a:lnTo>
                  <a:lnTo>
                    <a:pt x="362363" y="344860"/>
                  </a:lnTo>
                  <a:lnTo>
                    <a:pt x="411262" y="365544"/>
                  </a:lnTo>
                  <a:lnTo>
                    <a:pt x="431668" y="371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305741" y="1631917"/>
            <a:ext cx="305327" cy="147400"/>
            <a:chOff x="2305741" y="1631917"/>
            <a:chExt cx="305327" cy="147400"/>
          </a:xfrm>
        </p:grpSpPr>
        <p:sp>
          <p:nvSpPr>
            <p:cNvPr id="28" name="Freeform 27"/>
            <p:cNvSpPr/>
            <p:nvPr/>
          </p:nvSpPr>
          <p:spPr>
            <a:xfrm>
              <a:off x="2305741" y="163191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2251" y="0"/>
                  </a:lnTo>
                  <a:lnTo>
                    <a:pt x="148443" y="1170"/>
                  </a:lnTo>
                  <a:lnTo>
                    <a:pt x="90803" y="11453"/>
                  </a:lnTo>
                  <a:lnTo>
                    <a:pt x="29374" y="191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58383" y="1758259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42509" y="5589"/>
                  </a:lnTo>
                  <a:lnTo>
                    <a:pt x="82779" y="9065"/>
                  </a:lnTo>
                  <a:lnTo>
                    <a:pt x="2120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032207" y="1302228"/>
            <a:ext cx="810695" cy="563236"/>
            <a:chOff x="3032207" y="1302228"/>
            <a:chExt cx="810695" cy="563236"/>
          </a:xfrm>
        </p:grpSpPr>
        <p:sp>
          <p:nvSpPr>
            <p:cNvPr id="31" name="Freeform 30"/>
            <p:cNvSpPr/>
            <p:nvPr/>
          </p:nvSpPr>
          <p:spPr>
            <a:xfrm>
              <a:off x="3032207" y="1547689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1" y="0"/>
                  </a:lnTo>
                  <a:lnTo>
                    <a:pt x="103265" y="0"/>
                  </a:lnTo>
                  <a:lnTo>
                    <a:pt x="4587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90369" y="1305533"/>
              <a:ext cx="10336" cy="484312"/>
            </a:xfrm>
            <a:custGeom>
              <a:avLst/>
              <a:gdLst/>
              <a:ahLst/>
              <a:cxnLst/>
              <a:rect l="0" t="0" r="0" b="0"/>
              <a:pathLst>
                <a:path w="10336" h="484312">
                  <a:moveTo>
                    <a:pt x="10335" y="0"/>
                  </a:moveTo>
                  <a:lnTo>
                    <a:pt x="2002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2983" y="208003"/>
                  </a:lnTo>
                  <a:lnTo>
                    <a:pt x="8157" y="266741"/>
                  </a:lnTo>
                  <a:lnTo>
                    <a:pt x="9690" y="323140"/>
                  </a:lnTo>
                  <a:lnTo>
                    <a:pt x="10049" y="367056"/>
                  </a:lnTo>
                  <a:lnTo>
                    <a:pt x="10250" y="427732"/>
                  </a:lnTo>
                  <a:lnTo>
                    <a:pt x="1033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58632" y="1302228"/>
              <a:ext cx="284270" cy="563236"/>
            </a:xfrm>
            <a:custGeom>
              <a:avLst/>
              <a:gdLst/>
              <a:ahLst/>
              <a:cxnLst/>
              <a:rect l="0" t="0" r="0" b="0"/>
              <a:pathLst>
                <a:path w="284270" h="563236">
                  <a:moveTo>
                    <a:pt x="0" y="108590"/>
                  </a:moveTo>
                  <a:lnTo>
                    <a:pt x="42662" y="47717"/>
                  </a:lnTo>
                  <a:lnTo>
                    <a:pt x="78451" y="11797"/>
                  </a:lnTo>
                  <a:lnTo>
                    <a:pt x="96868" y="2010"/>
                  </a:lnTo>
                  <a:lnTo>
                    <a:pt x="119871" y="0"/>
                  </a:lnTo>
                  <a:lnTo>
                    <a:pt x="144523" y="4176"/>
                  </a:lnTo>
                  <a:lnTo>
                    <a:pt x="167178" y="13831"/>
                  </a:lnTo>
                  <a:lnTo>
                    <a:pt x="185825" y="32160"/>
                  </a:lnTo>
                  <a:lnTo>
                    <a:pt x="216887" y="89513"/>
                  </a:lnTo>
                  <a:lnTo>
                    <a:pt x="239590" y="149362"/>
                  </a:lnTo>
                  <a:lnTo>
                    <a:pt x="259365" y="212312"/>
                  </a:lnTo>
                  <a:lnTo>
                    <a:pt x="268961" y="249677"/>
                  </a:lnTo>
                  <a:lnTo>
                    <a:pt x="272324" y="309361"/>
                  </a:lnTo>
                  <a:lnTo>
                    <a:pt x="272151" y="368509"/>
                  </a:lnTo>
                  <a:lnTo>
                    <a:pt x="262205" y="421715"/>
                  </a:lnTo>
                  <a:lnTo>
                    <a:pt x="243386" y="471609"/>
                  </a:lnTo>
                  <a:lnTo>
                    <a:pt x="207150" y="523795"/>
                  </a:lnTo>
                  <a:lnTo>
                    <a:pt x="187993" y="545810"/>
                  </a:lnTo>
                  <a:lnTo>
                    <a:pt x="167780" y="559493"/>
                  </a:lnTo>
                  <a:lnTo>
                    <a:pt x="143979" y="563235"/>
                  </a:lnTo>
                  <a:lnTo>
                    <a:pt x="120142" y="559829"/>
                  </a:lnTo>
                  <a:lnTo>
                    <a:pt x="101750" y="550517"/>
                  </a:lnTo>
                  <a:lnTo>
                    <a:pt x="88895" y="535459"/>
                  </a:lnTo>
                  <a:lnTo>
                    <a:pt x="71112" y="497197"/>
                  </a:lnTo>
                  <a:lnTo>
                    <a:pt x="65524" y="460689"/>
                  </a:lnTo>
                  <a:lnTo>
                    <a:pt x="69457" y="414647"/>
                  </a:lnTo>
                  <a:lnTo>
                    <a:pt x="89210" y="369549"/>
                  </a:lnTo>
                  <a:lnTo>
                    <a:pt x="100417" y="359772"/>
                  </a:lnTo>
                  <a:lnTo>
                    <a:pt x="128468" y="348908"/>
                  </a:lnTo>
                  <a:lnTo>
                    <a:pt x="160432" y="350319"/>
                  </a:lnTo>
                  <a:lnTo>
                    <a:pt x="217434" y="364699"/>
                  </a:lnTo>
                  <a:lnTo>
                    <a:pt x="261806" y="387534"/>
                  </a:lnTo>
                  <a:lnTo>
                    <a:pt x="284269" y="392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432082" y="2505782"/>
            <a:ext cx="231628" cy="147400"/>
            <a:chOff x="2432082" y="2505782"/>
            <a:chExt cx="231628" cy="147400"/>
          </a:xfrm>
        </p:grpSpPr>
        <p:sp>
          <p:nvSpPr>
            <p:cNvPr id="35" name="Freeform 34"/>
            <p:cNvSpPr/>
            <p:nvPr/>
          </p:nvSpPr>
          <p:spPr>
            <a:xfrm>
              <a:off x="2432082" y="250578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6" y="0"/>
                  </a:lnTo>
                  <a:lnTo>
                    <a:pt x="65984" y="5589"/>
                  </a:lnTo>
                  <a:lnTo>
                    <a:pt x="1192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16310" y="261106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03437" y="23719"/>
                  </a:lnTo>
                  <a:lnTo>
                    <a:pt x="40947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169077" y="2326798"/>
            <a:ext cx="884395" cy="447926"/>
            <a:chOff x="3169077" y="2326798"/>
            <a:chExt cx="884395" cy="447926"/>
          </a:xfrm>
        </p:grpSpPr>
        <p:sp>
          <p:nvSpPr>
            <p:cNvPr id="38" name="Freeform 37"/>
            <p:cNvSpPr/>
            <p:nvPr/>
          </p:nvSpPr>
          <p:spPr>
            <a:xfrm>
              <a:off x="3169077" y="2558425"/>
              <a:ext cx="168457" cy="21057"/>
            </a:xfrm>
            <a:custGeom>
              <a:avLst/>
              <a:gdLst/>
              <a:ahLst/>
              <a:cxnLst/>
              <a:rect l="0" t="0" r="0" b="0"/>
              <a:pathLst>
                <a:path w="168457" h="21057">
                  <a:moveTo>
                    <a:pt x="168456" y="21056"/>
                  </a:moveTo>
                  <a:lnTo>
                    <a:pt x="125765" y="17937"/>
                  </a:lnTo>
                  <a:lnTo>
                    <a:pt x="64049" y="4268"/>
                  </a:lnTo>
                  <a:lnTo>
                    <a:pt x="14385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69160" y="2326798"/>
              <a:ext cx="1" cy="421140"/>
            </a:xfrm>
            <a:custGeom>
              <a:avLst/>
              <a:gdLst/>
              <a:ahLst/>
              <a:cxnLst/>
              <a:rect l="0" t="0" r="0" b="0"/>
              <a:pathLst>
                <a:path w="1" h="421140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0" y="211088"/>
                  </a:lnTo>
                  <a:lnTo>
                    <a:pt x="0" y="271980"/>
                  </a:lnTo>
                  <a:lnTo>
                    <a:pt x="0" y="327811"/>
                  </a:lnTo>
                  <a:lnTo>
                    <a:pt x="0" y="390313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16559" y="2361085"/>
              <a:ext cx="336913" cy="413639"/>
            </a:xfrm>
            <a:custGeom>
              <a:avLst/>
              <a:gdLst/>
              <a:ahLst/>
              <a:cxnLst/>
              <a:rect l="0" t="0" r="0" b="0"/>
              <a:pathLst>
                <a:path w="336913" h="413639">
                  <a:moveTo>
                    <a:pt x="0" y="81526"/>
                  </a:moveTo>
                  <a:lnTo>
                    <a:pt x="17981" y="57480"/>
                  </a:lnTo>
                  <a:lnTo>
                    <a:pt x="67118" y="16061"/>
                  </a:lnTo>
                  <a:lnTo>
                    <a:pt x="85982" y="6417"/>
                  </a:lnTo>
                  <a:lnTo>
                    <a:pt x="121923" y="0"/>
                  </a:lnTo>
                  <a:lnTo>
                    <a:pt x="162207" y="3688"/>
                  </a:lnTo>
                  <a:lnTo>
                    <a:pt x="186736" y="15346"/>
                  </a:lnTo>
                  <a:lnTo>
                    <a:pt x="240620" y="61459"/>
                  </a:lnTo>
                  <a:lnTo>
                    <a:pt x="257461" y="81966"/>
                  </a:lnTo>
                  <a:lnTo>
                    <a:pt x="274506" y="124420"/>
                  </a:lnTo>
                  <a:lnTo>
                    <a:pt x="281377" y="174044"/>
                  </a:lnTo>
                  <a:lnTo>
                    <a:pt x="277823" y="225792"/>
                  </a:lnTo>
                  <a:lnTo>
                    <a:pt x="269362" y="278170"/>
                  </a:lnTo>
                  <a:lnTo>
                    <a:pt x="247617" y="339865"/>
                  </a:lnTo>
                  <a:lnTo>
                    <a:pt x="226486" y="380599"/>
                  </a:lnTo>
                  <a:lnTo>
                    <a:pt x="208285" y="400061"/>
                  </a:lnTo>
                  <a:lnTo>
                    <a:pt x="185378" y="410270"/>
                  </a:lnTo>
                  <a:lnTo>
                    <a:pt x="159599" y="413638"/>
                  </a:lnTo>
                  <a:lnTo>
                    <a:pt x="132544" y="411235"/>
                  </a:lnTo>
                  <a:lnTo>
                    <a:pt x="111162" y="400029"/>
                  </a:lnTo>
                  <a:lnTo>
                    <a:pt x="102184" y="392127"/>
                  </a:lnTo>
                  <a:lnTo>
                    <a:pt x="92208" y="367750"/>
                  </a:lnTo>
                  <a:lnTo>
                    <a:pt x="89548" y="353060"/>
                  </a:lnTo>
                  <a:lnTo>
                    <a:pt x="92832" y="330500"/>
                  </a:lnTo>
                  <a:lnTo>
                    <a:pt x="114004" y="291363"/>
                  </a:lnTo>
                  <a:lnTo>
                    <a:pt x="133337" y="276952"/>
                  </a:lnTo>
                  <a:lnTo>
                    <a:pt x="178286" y="258169"/>
                  </a:lnTo>
                  <a:lnTo>
                    <a:pt x="202851" y="256740"/>
                  </a:lnTo>
                  <a:lnTo>
                    <a:pt x="256749" y="259766"/>
                  </a:lnTo>
                  <a:lnTo>
                    <a:pt x="315011" y="274835"/>
                  </a:lnTo>
                  <a:lnTo>
                    <a:pt x="336912" y="281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684766" y="3327005"/>
            <a:ext cx="210571" cy="168457"/>
            <a:chOff x="2684766" y="3327005"/>
            <a:chExt cx="210571" cy="168457"/>
          </a:xfrm>
        </p:grpSpPr>
        <p:sp>
          <p:nvSpPr>
            <p:cNvPr id="42" name="Freeform 41"/>
            <p:cNvSpPr/>
            <p:nvPr/>
          </p:nvSpPr>
          <p:spPr>
            <a:xfrm>
              <a:off x="2695295" y="332700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40900" y="7236"/>
                  </a:lnTo>
                  <a:lnTo>
                    <a:pt x="84677" y="9878"/>
                  </a:lnTo>
                  <a:lnTo>
                    <a:pt x="24842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84766" y="347440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93803" y="9879"/>
                  </a:lnTo>
                  <a:lnTo>
                    <a:pt x="155429" y="2927"/>
                  </a:lnTo>
                  <a:lnTo>
                    <a:pt x="107015" y="867"/>
                  </a:lnTo>
                  <a:lnTo>
                    <a:pt x="47829" y="1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221720" y="3112031"/>
            <a:ext cx="379027" cy="418505"/>
            <a:chOff x="3221720" y="3112031"/>
            <a:chExt cx="379027" cy="418505"/>
          </a:xfrm>
        </p:grpSpPr>
        <p:sp>
          <p:nvSpPr>
            <p:cNvPr id="45" name="Freeform 44"/>
            <p:cNvSpPr/>
            <p:nvPr/>
          </p:nvSpPr>
          <p:spPr>
            <a:xfrm>
              <a:off x="3221720" y="314802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50440"/>
                  </a:lnTo>
                  <a:lnTo>
                    <a:pt x="38" y="211471"/>
                  </a:lnTo>
                  <a:lnTo>
                    <a:pt x="11" y="274008"/>
                  </a:lnTo>
                  <a:lnTo>
                    <a:pt x="3" y="33140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58420" y="3112031"/>
              <a:ext cx="242327" cy="418505"/>
            </a:xfrm>
            <a:custGeom>
              <a:avLst/>
              <a:gdLst/>
              <a:ahLst/>
              <a:cxnLst/>
              <a:rect l="0" t="0" r="0" b="0"/>
              <a:pathLst>
                <a:path w="242327" h="418505">
                  <a:moveTo>
                    <a:pt x="170" y="67575"/>
                  </a:moveTo>
                  <a:lnTo>
                    <a:pt x="14743" y="24883"/>
                  </a:lnTo>
                  <a:lnTo>
                    <a:pt x="20414" y="14547"/>
                  </a:lnTo>
                  <a:lnTo>
                    <a:pt x="28874" y="7657"/>
                  </a:lnTo>
                  <a:lnTo>
                    <a:pt x="50752" y="0"/>
                  </a:lnTo>
                  <a:lnTo>
                    <a:pt x="83788" y="1279"/>
                  </a:lnTo>
                  <a:lnTo>
                    <a:pt x="115803" y="14657"/>
                  </a:lnTo>
                  <a:lnTo>
                    <a:pt x="130721" y="33137"/>
                  </a:lnTo>
                  <a:lnTo>
                    <a:pt x="155420" y="83129"/>
                  </a:lnTo>
                  <a:lnTo>
                    <a:pt x="164713" y="135354"/>
                  </a:lnTo>
                  <a:lnTo>
                    <a:pt x="175089" y="193007"/>
                  </a:lnTo>
                  <a:lnTo>
                    <a:pt x="175232" y="252055"/>
                  </a:lnTo>
                  <a:lnTo>
                    <a:pt x="159921" y="310237"/>
                  </a:lnTo>
                  <a:lnTo>
                    <a:pt x="132895" y="363166"/>
                  </a:lnTo>
                  <a:lnTo>
                    <a:pt x="114141" y="387292"/>
                  </a:lnTo>
                  <a:lnTo>
                    <a:pt x="83852" y="407451"/>
                  </a:lnTo>
                  <a:lnTo>
                    <a:pt x="63099" y="416722"/>
                  </a:lnTo>
                  <a:lnTo>
                    <a:pt x="42177" y="418504"/>
                  </a:lnTo>
                  <a:lnTo>
                    <a:pt x="31684" y="417341"/>
                  </a:lnTo>
                  <a:lnTo>
                    <a:pt x="13786" y="406690"/>
                  </a:lnTo>
                  <a:lnTo>
                    <a:pt x="5738" y="398937"/>
                  </a:lnTo>
                  <a:lnTo>
                    <a:pt x="1543" y="390258"/>
                  </a:lnTo>
                  <a:lnTo>
                    <a:pt x="0" y="371257"/>
                  </a:lnTo>
                  <a:lnTo>
                    <a:pt x="6334" y="354233"/>
                  </a:lnTo>
                  <a:lnTo>
                    <a:pt x="18118" y="338868"/>
                  </a:lnTo>
                  <a:lnTo>
                    <a:pt x="35053" y="324240"/>
                  </a:lnTo>
                  <a:lnTo>
                    <a:pt x="75497" y="308440"/>
                  </a:lnTo>
                  <a:lnTo>
                    <a:pt x="118936" y="301939"/>
                  </a:lnTo>
                  <a:lnTo>
                    <a:pt x="155853" y="305602"/>
                  </a:lnTo>
                  <a:lnTo>
                    <a:pt x="215658" y="334186"/>
                  </a:lnTo>
                  <a:lnTo>
                    <a:pt x="242326" y="341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211399" y="122200"/>
            <a:ext cx="5180501" cy="604267"/>
            <a:chOff x="4211399" y="122200"/>
            <a:chExt cx="5180501" cy="604267"/>
          </a:xfrm>
        </p:grpSpPr>
        <p:sp>
          <p:nvSpPr>
            <p:cNvPr id="48" name="Freeform 47"/>
            <p:cNvSpPr/>
            <p:nvPr/>
          </p:nvSpPr>
          <p:spPr>
            <a:xfrm>
              <a:off x="5340706" y="181997"/>
              <a:ext cx="316410" cy="436048"/>
            </a:xfrm>
            <a:custGeom>
              <a:avLst/>
              <a:gdLst/>
              <a:ahLst/>
              <a:cxnLst/>
              <a:rect l="0" t="0" r="0" b="0"/>
              <a:pathLst>
                <a:path w="316410" h="436048">
                  <a:moveTo>
                    <a:pt x="176227" y="39101"/>
                  </a:moveTo>
                  <a:lnTo>
                    <a:pt x="165048" y="22333"/>
                  </a:lnTo>
                  <a:lnTo>
                    <a:pt x="150201" y="10982"/>
                  </a:lnTo>
                  <a:lnTo>
                    <a:pt x="130734" y="3207"/>
                  </a:lnTo>
                  <a:lnTo>
                    <a:pt x="94637" y="0"/>
                  </a:lnTo>
                  <a:lnTo>
                    <a:pt x="72114" y="3395"/>
                  </a:lnTo>
                  <a:lnTo>
                    <a:pt x="53525" y="11923"/>
                  </a:lnTo>
                  <a:lnTo>
                    <a:pt x="22528" y="36462"/>
                  </a:lnTo>
                  <a:lnTo>
                    <a:pt x="6554" y="62496"/>
                  </a:lnTo>
                  <a:lnTo>
                    <a:pt x="0" y="98025"/>
                  </a:lnTo>
                  <a:lnTo>
                    <a:pt x="6192" y="143547"/>
                  </a:lnTo>
                  <a:lnTo>
                    <a:pt x="16532" y="174553"/>
                  </a:lnTo>
                  <a:lnTo>
                    <a:pt x="27652" y="191329"/>
                  </a:lnTo>
                  <a:lnTo>
                    <a:pt x="36233" y="196738"/>
                  </a:lnTo>
                  <a:lnTo>
                    <a:pt x="58245" y="202749"/>
                  </a:lnTo>
                  <a:lnTo>
                    <a:pt x="115889" y="198590"/>
                  </a:lnTo>
                  <a:lnTo>
                    <a:pt x="175356" y="202926"/>
                  </a:lnTo>
                  <a:lnTo>
                    <a:pt x="232683" y="223453"/>
                  </a:lnTo>
                  <a:lnTo>
                    <a:pt x="291442" y="270837"/>
                  </a:lnTo>
                  <a:lnTo>
                    <a:pt x="304642" y="285984"/>
                  </a:lnTo>
                  <a:lnTo>
                    <a:pt x="314408" y="304415"/>
                  </a:lnTo>
                  <a:lnTo>
                    <a:pt x="316409" y="330543"/>
                  </a:lnTo>
                  <a:lnTo>
                    <a:pt x="312229" y="359314"/>
                  </a:lnTo>
                  <a:lnTo>
                    <a:pt x="296722" y="394072"/>
                  </a:lnTo>
                  <a:lnTo>
                    <a:pt x="283982" y="411725"/>
                  </a:lnTo>
                  <a:lnTo>
                    <a:pt x="267402" y="424250"/>
                  </a:lnTo>
                  <a:lnTo>
                    <a:pt x="245995" y="432547"/>
                  </a:lnTo>
                  <a:lnTo>
                    <a:pt x="202228" y="436047"/>
                  </a:lnTo>
                  <a:lnTo>
                    <a:pt x="160274" y="429026"/>
                  </a:lnTo>
                  <a:lnTo>
                    <a:pt x="126266" y="412647"/>
                  </a:lnTo>
                  <a:lnTo>
                    <a:pt x="81470" y="376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13036" y="418648"/>
              <a:ext cx="246094" cy="171551"/>
            </a:xfrm>
            <a:custGeom>
              <a:avLst/>
              <a:gdLst/>
              <a:ahLst/>
              <a:cxnLst/>
              <a:rect l="0" t="0" r="0" b="0"/>
              <a:pathLst>
                <a:path w="246094" h="171551">
                  <a:moveTo>
                    <a:pt x="151337" y="76191"/>
                  </a:moveTo>
                  <a:lnTo>
                    <a:pt x="151337" y="53834"/>
                  </a:lnTo>
                  <a:lnTo>
                    <a:pt x="140158" y="23163"/>
                  </a:lnTo>
                  <a:lnTo>
                    <a:pt x="125312" y="8559"/>
                  </a:lnTo>
                  <a:lnTo>
                    <a:pt x="116439" y="3027"/>
                  </a:lnTo>
                  <a:lnTo>
                    <a:pt x="97222" y="0"/>
                  </a:lnTo>
                  <a:lnTo>
                    <a:pt x="76983" y="3724"/>
                  </a:lnTo>
                  <a:lnTo>
                    <a:pt x="47028" y="18974"/>
                  </a:lnTo>
                  <a:lnTo>
                    <a:pt x="30498" y="31654"/>
                  </a:lnTo>
                  <a:lnTo>
                    <a:pt x="13627" y="57536"/>
                  </a:lnTo>
                  <a:lnTo>
                    <a:pt x="1220" y="87431"/>
                  </a:lnTo>
                  <a:lnTo>
                    <a:pt x="0" y="108093"/>
                  </a:lnTo>
                  <a:lnTo>
                    <a:pt x="4527" y="127804"/>
                  </a:lnTo>
                  <a:lnTo>
                    <a:pt x="26498" y="159522"/>
                  </a:lnTo>
                  <a:lnTo>
                    <a:pt x="33016" y="166840"/>
                  </a:lnTo>
                  <a:lnTo>
                    <a:pt x="40870" y="170549"/>
                  </a:lnTo>
                  <a:lnTo>
                    <a:pt x="58957" y="171550"/>
                  </a:lnTo>
                  <a:lnTo>
                    <a:pt x="67523" y="167840"/>
                  </a:lnTo>
                  <a:lnTo>
                    <a:pt x="105306" y="132627"/>
                  </a:lnTo>
                  <a:lnTo>
                    <a:pt x="113331" y="112192"/>
                  </a:lnTo>
                  <a:lnTo>
                    <a:pt x="115471" y="100192"/>
                  </a:lnTo>
                  <a:lnTo>
                    <a:pt x="119237" y="94531"/>
                  </a:lnTo>
                  <a:lnTo>
                    <a:pt x="124088" y="93097"/>
                  </a:lnTo>
                  <a:lnTo>
                    <a:pt x="129662" y="94481"/>
                  </a:lnTo>
                  <a:lnTo>
                    <a:pt x="142093" y="105377"/>
                  </a:lnTo>
                  <a:lnTo>
                    <a:pt x="174727" y="135378"/>
                  </a:lnTo>
                  <a:lnTo>
                    <a:pt x="197608" y="143441"/>
                  </a:lnTo>
                  <a:lnTo>
                    <a:pt x="246093" y="149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48600" y="418502"/>
              <a:ext cx="213869" cy="150330"/>
            </a:xfrm>
            <a:custGeom>
              <a:avLst/>
              <a:gdLst/>
              <a:ahLst/>
              <a:cxnLst/>
              <a:rect l="0" t="0" r="0" b="0"/>
              <a:pathLst>
                <a:path w="213869" h="150330">
                  <a:moveTo>
                    <a:pt x="1" y="55280"/>
                  </a:moveTo>
                  <a:lnTo>
                    <a:pt x="0" y="77637"/>
                  </a:lnTo>
                  <a:lnTo>
                    <a:pt x="16667" y="132270"/>
                  </a:lnTo>
                  <a:lnTo>
                    <a:pt x="17936" y="150329"/>
                  </a:lnTo>
                  <a:lnTo>
                    <a:pt x="16637" y="150232"/>
                  </a:lnTo>
                  <a:lnTo>
                    <a:pt x="9220" y="130207"/>
                  </a:lnTo>
                  <a:lnTo>
                    <a:pt x="1821" y="81519"/>
                  </a:lnTo>
                  <a:lnTo>
                    <a:pt x="6129" y="46287"/>
                  </a:lnTo>
                  <a:lnTo>
                    <a:pt x="11105" y="39926"/>
                  </a:lnTo>
                  <a:lnTo>
                    <a:pt x="17932" y="36855"/>
                  </a:lnTo>
                  <a:lnTo>
                    <a:pt x="25993" y="35978"/>
                  </a:lnTo>
                  <a:lnTo>
                    <a:pt x="41189" y="41242"/>
                  </a:lnTo>
                  <a:lnTo>
                    <a:pt x="70008" y="63685"/>
                  </a:lnTo>
                  <a:lnTo>
                    <a:pt x="75918" y="63223"/>
                  </a:lnTo>
                  <a:lnTo>
                    <a:pt x="81028" y="58236"/>
                  </a:lnTo>
                  <a:lnTo>
                    <a:pt x="103694" y="14508"/>
                  </a:lnTo>
                  <a:lnTo>
                    <a:pt x="119786" y="2844"/>
                  </a:lnTo>
                  <a:lnTo>
                    <a:pt x="138636" y="0"/>
                  </a:lnTo>
                  <a:lnTo>
                    <a:pt x="148577" y="879"/>
                  </a:lnTo>
                  <a:lnTo>
                    <a:pt x="165860" y="8095"/>
                  </a:lnTo>
                  <a:lnTo>
                    <a:pt x="173745" y="13295"/>
                  </a:lnTo>
                  <a:lnTo>
                    <a:pt x="196020" y="42970"/>
                  </a:lnTo>
                  <a:lnTo>
                    <a:pt x="211849" y="81398"/>
                  </a:lnTo>
                  <a:lnTo>
                    <a:pt x="213868" y="105493"/>
                  </a:lnTo>
                  <a:lnTo>
                    <a:pt x="210571" y="139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24806" y="397370"/>
              <a:ext cx="155464" cy="189464"/>
            </a:xfrm>
            <a:custGeom>
              <a:avLst/>
              <a:gdLst/>
              <a:ahLst/>
              <a:cxnLst/>
              <a:rect l="0" t="0" r="0" b="0"/>
              <a:pathLst>
                <a:path w="155464" h="189464">
                  <a:moveTo>
                    <a:pt x="60707" y="107997"/>
                  </a:moveTo>
                  <a:lnTo>
                    <a:pt x="110205" y="48404"/>
                  </a:lnTo>
                  <a:lnTo>
                    <a:pt x="112423" y="40193"/>
                  </a:lnTo>
                  <a:lnTo>
                    <a:pt x="108648" y="21710"/>
                  </a:lnTo>
                  <a:lnTo>
                    <a:pt x="103196" y="14208"/>
                  </a:lnTo>
                  <a:lnTo>
                    <a:pt x="87780" y="2752"/>
                  </a:lnTo>
                  <a:lnTo>
                    <a:pt x="66110" y="0"/>
                  </a:lnTo>
                  <a:lnTo>
                    <a:pt x="42051" y="3847"/>
                  </a:lnTo>
                  <a:lnTo>
                    <a:pt x="19660" y="13355"/>
                  </a:lnTo>
                  <a:lnTo>
                    <a:pt x="12285" y="21506"/>
                  </a:lnTo>
                  <a:lnTo>
                    <a:pt x="4091" y="43041"/>
                  </a:lnTo>
                  <a:lnTo>
                    <a:pt x="0" y="93823"/>
                  </a:lnTo>
                  <a:lnTo>
                    <a:pt x="3700" y="116906"/>
                  </a:lnTo>
                  <a:lnTo>
                    <a:pt x="12364" y="135743"/>
                  </a:lnTo>
                  <a:lnTo>
                    <a:pt x="36990" y="166900"/>
                  </a:lnTo>
                  <a:lnTo>
                    <a:pt x="63038" y="182902"/>
                  </a:lnTo>
                  <a:lnTo>
                    <a:pt x="98572" y="189463"/>
                  </a:lnTo>
                  <a:lnTo>
                    <a:pt x="155463" y="181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11069" y="341851"/>
              <a:ext cx="175005" cy="205631"/>
            </a:xfrm>
            <a:custGeom>
              <a:avLst/>
              <a:gdLst/>
              <a:ahLst/>
              <a:cxnLst/>
              <a:rect l="0" t="0" r="0" b="0"/>
              <a:pathLst>
                <a:path w="175005" h="205631">
                  <a:moveTo>
                    <a:pt x="148226" y="5589"/>
                  </a:moveTo>
                  <a:lnTo>
                    <a:pt x="131458" y="0"/>
                  </a:lnTo>
                  <a:lnTo>
                    <a:pt x="113868" y="375"/>
                  </a:lnTo>
                  <a:lnTo>
                    <a:pt x="53226" y="16584"/>
                  </a:lnTo>
                  <a:lnTo>
                    <a:pt x="33474" y="24514"/>
                  </a:lnTo>
                  <a:lnTo>
                    <a:pt x="16896" y="35837"/>
                  </a:lnTo>
                  <a:lnTo>
                    <a:pt x="4850" y="51788"/>
                  </a:lnTo>
                  <a:lnTo>
                    <a:pt x="0" y="60955"/>
                  </a:lnTo>
                  <a:lnTo>
                    <a:pt x="276" y="68236"/>
                  </a:lnTo>
                  <a:lnTo>
                    <a:pt x="3969" y="74260"/>
                  </a:lnTo>
                  <a:lnTo>
                    <a:pt x="17431" y="84072"/>
                  </a:lnTo>
                  <a:lnTo>
                    <a:pt x="45911" y="95004"/>
                  </a:lnTo>
                  <a:lnTo>
                    <a:pt x="104886" y="105231"/>
                  </a:lnTo>
                  <a:lnTo>
                    <a:pt x="146814" y="119335"/>
                  </a:lnTo>
                  <a:lnTo>
                    <a:pt x="163586" y="130622"/>
                  </a:lnTo>
                  <a:lnTo>
                    <a:pt x="168994" y="139247"/>
                  </a:lnTo>
                  <a:lnTo>
                    <a:pt x="175004" y="161309"/>
                  </a:lnTo>
                  <a:lnTo>
                    <a:pt x="173097" y="170233"/>
                  </a:lnTo>
                  <a:lnTo>
                    <a:pt x="168316" y="177353"/>
                  </a:lnTo>
                  <a:lnTo>
                    <a:pt x="153645" y="188383"/>
                  </a:lnTo>
                  <a:lnTo>
                    <a:pt x="135427" y="197185"/>
                  </a:lnTo>
                  <a:lnTo>
                    <a:pt x="82661" y="204518"/>
                  </a:lnTo>
                  <a:lnTo>
                    <a:pt x="63998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96165" y="43166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62093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75109" y="263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008919" y="393848"/>
              <a:ext cx="174899" cy="332619"/>
            </a:xfrm>
            <a:custGeom>
              <a:avLst/>
              <a:gdLst/>
              <a:ahLst/>
              <a:cxnLst/>
              <a:rect l="0" t="0" r="0" b="0"/>
              <a:pathLst>
                <a:path w="174899" h="332619">
                  <a:moveTo>
                    <a:pt x="160988" y="100991"/>
                  </a:moveTo>
                  <a:lnTo>
                    <a:pt x="141859" y="48286"/>
                  </a:lnTo>
                  <a:lnTo>
                    <a:pt x="111184" y="10198"/>
                  </a:lnTo>
                  <a:lnTo>
                    <a:pt x="91280" y="2147"/>
                  </a:lnTo>
                  <a:lnTo>
                    <a:pt x="79421" y="0"/>
                  </a:lnTo>
                  <a:lnTo>
                    <a:pt x="56885" y="3853"/>
                  </a:lnTo>
                  <a:lnTo>
                    <a:pt x="36341" y="14535"/>
                  </a:lnTo>
                  <a:lnTo>
                    <a:pt x="19411" y="30981"/>
                  </a:lnTo>
                  <a:lnTo>
                    <a:pt x="2315" y="59970"/>
                  </a:lnTo>
                  <a:lnTo>
                    <a:pt x="0" y="83539"/>
                  </a:lnTo>
                  <a:lnTo>
                    <a:pt x="4040" y="107273"/>
                  </a:lnTo>
                  <a:lnTo>
                    <a:pt x="13634" y="125620"/>
                  </a:lnTo>
                  <a:lnTo>
                    <a:pt x="20638" y="130278"/>
                  </a:lnTo>
                  <a:lnTo>
                    <a:pt x="37779" y="132335"/>
                  </a:lnTo>
                  <a:lnTo>
                    <a:pt x="53976" y="126230"/>
                  </a:lnTo>
                  <a:lnTo>
                    <a:pt x="83438" y="103247"/>
                  </a:lnTo>
                  <a:lnTo>
                    <a:pt x="89401" y="102495"/>
                  </a:lnTo>
                  <a:lnTo>
                    <a:pt x="94545" y="105503"/>
                  </a:lnTo>
                  <a:lnTo>
                    <a:pt x="130039" y="166407"/>
                  </a:lnTo>
                  <a:lnTo>
                    <a:pt x="163411" y="226242"/>
                  </a:lnTo>
                  <a:lnTo>
                    <a:pt x="172983" y="247905"/>
                  </a:lnTo>
                  <a:lnTo>
                    <a:pt x="174898" y="269231"/>
                  </a:lnTo>
                  <a:lnTo>
                    <a:pt x="173771" y="279832"/>
                  </a:lnTo>
                  <a:lnTo>
                    <a:pt x="163159" y="297849"/>
                  </a:lnTo>
                  <a:lnTo>
                    <a:pt x="155416" y="305929"/>
                  </a:lnTo>
                  <a:lnTo>
                    <a:pt x="134334" y="314907"/>
                  </a:lnTo>
                  <a:lnTo>
                    <a:pt x="72513" y="328379"/>
                  </a:lnTo>
                  <a:lnTo>
                    <a:pt x="45174" y="332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80435" y="379090"/>
              <a:ext cx="164555" cy="168392"/>
            </a:xfrm>
            <a:custGeom>
              <a:avLst/>
              <a:gdLst/>
              <a:ahLst/>
              <a:cxnLst/>
              <a:rect l="0" t="0" r="0" b="0"/>
              <a:pathLst>
                <a:path w="164555" h="168392">
                  <a:moveTo>
                    <a:pt x="0" y="42049"/>
                  </a:moveTo>
                  <a:lnTo>
                    <a:pt x="14654" y="104142"/>
                  </a:lnTo>
                  <a:lnTo>
                    <a:pt x="25858" y="140102"/>
                  </a:lnTo>
                  <a:lnTo>
                    <a:pt x="14397" y="100397"/>
                  </a:lnTo>
                  <a:lnTo>
                    <a:pt x="14412" y="45949"/>
                  </a:lnTo>
                  <a:lnTo>
                    <a:pt x="20444" y="23896"/>
                  </a:lnTo>
                  <a:lnTo>
                    <a:pt x="30923" y="6295"/>
                  </a:lnTo>
                  <a:lnTo>
                    <a:pt x="38163" y="1835"/>
                  </a:lnTo>
                  <a:lnTo>
                    <a:pt x="55566" y="0"/>
                  </a:lnTo>
                  <a:lnTo>
                    <a:pt x="116070" y="23660"/>
                  </a:lnTo>
                  <a:lnTo>
                    <a:pt x="130745" y="37386"/>
                  </a:lnTo>
                  <a:lnTo>
                    <a:pt x="159677" y="86106"/>
                  </a:lnTo>
                  <a:lnTo>
                    <a:pt x="164554" y="111153"/>
                  </a:lnTo>
                  <a:lnTo>
                    <a:pt x="157927" y="168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85460" y="308253"/>
              <a:ext cx="205020" cy="186587"/>
            </a:xfrm>
            <a:custGeom>
              <a:avLst/>
              <a:gdLst/>
              <a:ahLst/>
              <a:cxnLst/>
              <a:rect l="0" t="0" r="0" b="0"/>
              <a:pathLst>
                <a:path w="205020" h="186587">
                  <a:moveTo>
                    <a:pt x="131887" y="18130"/>
                  </a:moveTo>
                  <a:lnTo>
                    <a:pt x="115119" y="6952"/>
                  </a:lnTo>
                  <a:lnTo>
                    <a:pt x="76745" y="0"/>
                  </a:lnTo>
                  <a:lnTo>
                    <a:pt x="39510" y="3529"/>
                  </a:lnTo>
                  <a:lnTo>
                    <a:pt x="20250" y="12031"/>
                  </a:lnTo>
                  <a:lnTo>
                    <a:pt x="11839" y="17573"/>
                  </a:lnTo>
                  <a:lnTo>
                    <a:pt x="6231" y="25948"/>
                  </a:lnTo>
                  <a:lnTo>
                    <a:pt x="0" y="47731"/>
                  </a:lnTo>
                  <a:lnTo>
                    <a:pt x="679" y="57751"/>
                  </a:lnTo>
                  <a:lnTo>
                    <a:pt x="7672" y="75124"/>
                  </a:lnTo>
                  <a:lnTo>
                    <a:pt x="24818" y="87524"/>
                  </a:lnTo>
                  <a:lnTo>
                    <a:pt x="48036" y="95765"/>
                  </a:lnTo>
                  <a:lnTo>
                    <a:pt x="104189" y="104175"/>
                  </a:lnTo>
                  <a:lnTo>
                    <a:pt x="165670" y="116755"/>
                  </a:lnTo>
                  <a:lnTo>
                    <a:pt x="188236" y="129814"/>
                  </a:lnTo>
                  <a:lnTo>
                    <a:pt x="197529" y="138209"/>
                  </a:lnTo>
                  <a:lnTo>
                    <a:pt x="202555" y="147316"/>
                  </a:lnTo>
                  <a:lnTo>
                    <a:pt x="205019" y="166793"/>
                  </a:lnTo>
                  <a:lnTo>
                    <a:pt x="199359" y="173391"/>
                  </a:lnTo>
                  <a:lnTo>
                    <a:pt x="177472" y="180721"/>
                  </a:lnTo>
                  <a:lnTo>
                    <a:pt x="116603" y="185814"/>
                  </a:lnTo>
                  <a:lnTo>
                    <a:pt x="89773" y="186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06860" y="32638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85803" y="415363"/>
              <a:ext cx="136871" cy="16306"/>
            </a:xfrm>
            <a:custGeom>
              <a:avLst/>
              <a:gdLst/>
              <a:ahLst/>
              <a:cxnLst/>
              <a:rect l="0" t="0" r="0" b="0"/>
              <a:pathLst>
                <a:path w="136871" h="16306">
                  <a:moveTo>
                    <a:pt x="136870" y="16305"/>
                  </a:moveTo>
                  <a:lnTo>
                    <a:pt x="99393" y="7972"/>
                  </a:lnTo>
                  <a:lnTo>
                    <a:pt x="42724" y="0"/>
                  </a:lnTo>
                  <a:lnTo>
                    <a:pt x="0" y="5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90827" y="122200"/>
              <a:ext cx="171289" cy="297508"/>
            </a:xfrm>
            <a:custGeom>
              <a:avLst/>
              <a:gdLst/>
              <a:ahLst/>
              <a:cxnLst/>
              <a:rect l="0" t="0" r="0" b="0"/>
              <a:pathLst>
                <a:path w="171289" h="297508">
                  <a:moveTo>
                    <a:pt x="5588" y="98898"/>
                  </a:moveTo>
                  <a:lnTo>
                    <a:pt x="5588" y="156162"/>
                  </a:lnTo>
                  <a:lnTo>
                    <a:pt x="11176" y="217054"/>
                  </a:lnTo>
                  <a:lnTo>
                    <a:pt x="7132" y="279924"/>
                  </a:lnTo>
                  <a:lnTo>
                    <a:pt x="6274" y="297507"/>
                  </a:lnTo>
                  <a:lnTo>
                    <a:pt x="5648" y="238194"/>
                  </a:lnTo>
                  <a:lnTo>
                    <a:pt x="5599" y="174810"/>
                  </a:lnTo>
                  <a:lnTo>
                    <a:pt x="0" y="122472"/>
                  </a:lnTo>
                  <a:lnTo>
                    <a:pt x="2113" y="83526"/>
                  </a:lnTo>
                  <a:lnTo>
                    <a:pt x="21712" y="36850"/>
                  </a:lnTo>
                  <a:lnTo>
                    <a:pt x="34590" y="15169"/>
                  </a:lnTo>
                  <a:lnTo>
                    <a:pt x="43640" y="7984"/>
                  </a:lnTo>
                  <a:lnTo>
                    <a:pt x="66173" y="0"/>
                  </a:lnTo>
                  <a:lnTo>
                    <a:pt x="99578" y="1095"/>
                  </a:lnTo>
                  <a:lnTo>
                    <a:pt x="117940" y="9026"/>
                  </a:lnTo>
                  <a:lnTo>
                    <a:pt x="133901" y="21520"/>
                  </a:lnTo>
                  <a:lnTo>
                    <a:pt x="154871" y="48285"/>
                  </a:lnTo>
                  <a:lnTo>
                    <a:pt x="167843" y="79612"/>
                  </a:lnTo>
                  <a:lnTo>
                    <a:pt x="171288" y="104754"/>
                  </a:lnTo>
                  <a:lnTo>
                    <a:pt x="167527" y="114501"/>
                  </a:lnTo>
                  <a:lnTo>
                    <a:pt x="160340" y="122168"/>
                  </a:lnTo>
                  <a:lnTo>
                    <a:pt x="127869" y="138548"/>
                  </a:lnTo>
                  <a:lnTo>
                    <a:pt x="91732" y="147691"/>
                  </a:lnTo>
                  <a:lnTo>
                    <a:pt x="58230" y="151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30121" y="326383"/>
              <a:ext cx="121829" cy="121212"/>
            </a:xfrm>
            <a:custGeom>
              <a:avLst/>
              <a:gdLst/>
              <a:ahLst/>
              <a:cxnLst/>
              <a:rect l="0" t="0" r="0" b="0"/>
              <a:pathLst>
                <a:path w="121829" h="121212">
                  <a:moveTo>
                    <a:pt x="87392" y="10528"/>
                  </a:moveTo>
                  <a:lnTo>
                    <a:pt x="70624" y="4939"/>
                  </a:lnTo>
                  <a:lnTo>
                    <a:pt x="53033" y="5315"/>
                  </a:lnTo>
                  <a:lnTo>
                    <a:pt x="34686" y="10551"/>
                  </a:lnTo>
                  <a:lnTo>
                    <a:pt x="18734" y="20677"/>
                  </a:lnTo>
                  <a:lnTo>
                    <a:pt x="6964" y="36096"/>
                  </a:lnTo>
                  <a:lnTo>
                    <a:pt x="2188" y="45121"/>
                  </a:lnTo>
                  <a:lnTo>
                    <a:pt x="0" y="67627"/>
                  </a:lnTo>
                  <a:lnTo>
                    <a:pt x="4098" y="90888"/>
                  </a:lnTo>
                  <a:lnTo>
                    <a:pt x="13717" y="109025"/>
                  </a:lnTo>
                  <a:lnTo>
                    <a:pt x="21898" y="114797"/>
                  </a:lnTo>
                  <a:lnTo>
                    <a:pt x="43466" y="121211"/>
                  </a:lnTo>
                  <a:lnTo>
                    <a:pt x="76327" y="119232"/>
                  </a:lnTo>
                  <a:lnTo>
                    <a:pt x="94563" y="111094"/>
                  </a:lnTo>
                  <a:lnTo>
                    <a:pt x="102701" y="105648"/>
                  </a:lnTo>
                  <a:lnTo>
                    <a:pt x="114862" y="87119"/>
                  </a:lnTo>
                  <a:lnTo>
                    <a:pt x="121828" y="64456"/>
                  </a:lnTo>
                  <a:lnTo>
                    <a:pt x="121024" y="42685"/>
                  </a:lnTo>
                  <a:lnTo>
                    <a:pt x="110528" y="24430"/>
                  </a:lnTo>
                  <a:lnTo>
                    <a:pt x="91128" y="7239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22193" y="287562"/>
              <a:ext cx="168027" cy="147039"/>
            </a:xfrm>
            <a:custGeom>
              <a:avLst/>
              <a:gdLst/>
              <a:ahLst/>
              <a:cxnLst/>
              <a:rect l="0" t="0" r="0" b="0"/>
              <a:pathLst>
                <a:path w="168027" h="147039">
                  <a:moveTo>
                    <a:pt x="137476" y="7235"/>
                  </a:moveTo>
                  <a:lnTo>
                    <a:pt x="109919" y="0"/>
                  </a:lnTo>
                  <a:lnTo>
                    <a:pt x="56816" y="477"/>
                  </a:lnTo>
                  <a:lnTo>
                    <a:pt x="34946" y="6571"/>
                  </a:lnTo>
                  <a:lnTo>
                    <a:pt x="17427" y="17079"/>
                  </a:lnTo>
                  <a:lnTo>
                    <a:pt x="4962" y="32667"/>
                  </a:lnTo>
                  <a:lnTo>
                    <a:pt x="0" y="41738"/>
                  </a:lnTo>
                  <a:lnTo>
                    <a:pt x="2541" y="47784"/>
                  </a:lnTo>
                  <a:lnTo>
                    <a:pt x="10084" y="51816"/>
                  </a:lnTo>
                  <a:lnTo>
                    <a:pt x="72043" y="67222"/>
                  </a:lnTo>
                  <a:lnTo>
                    <a:pt x="110939" y="78692"/>
                  </a:lnTo>
                  <a:lnTo>
                    <a:pt x="159428" y="104051"/>
                  </a:lnTo>
                  <a:lnTo>
                    <a:pt x="164978" y="110383"/>
                  </a:lnTo>
                  <a:lnTo>
                    <a:pt x="167509" y="118115"/>
                  </a:lnTo>
                  <a:lnTo>
                    <a:pt x="168026" y="126778"/>
                  </a:lnTo>
                  <a:lnTo>
                    <a:pt x="164861" y="133724"/>
                  </a:lnTo>
                  <a:lnTo>
                    <a:pt x="151987" y="144561"/>
                  </a:lnTo>
                  <a:lnTo>
                    <a:pt x="131446" y="147038"/>
                  </a:lnTo>
                  <a:lnTo>
                    <a:pt x="70001" y="137256"/>
                  </a:lnTo>
                  <a:lnTo>
                    <a:pt x="42718" y="133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54425" y="30532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1463" y="58617"/>
                  </a:lnTo>
                  <a:lnTo>
                    <a:pt x="193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54425" y="1684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33409" y="126341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2724" y="37478"/>
                  </a:lnTo>
                  <a:lnTo>
                    <a:pt x="5373" y="88902"/>
                  </a:lnTo>
                  <a:lnTo>
                    <a:pt x="2231" y="144120"/>
                  </a:lnTo>
                  <a:lnTo>
                    <a:pt x="5424" y="203207"/>
                  </a:lnTo>
                  <a:lnTo>
                    <a:pt x="1071" y="26526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28124" y="268151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5" y="0"/>
                  </a:lnTo>
                  <a:lnTo>
                    <a:pt x="155155" y="376"/>
                  </a:lnTo>
                  <a:lnTo>
                    <a:pt x="104088" y="4560"/>
                  </a:lnTo>
                  <a:lnTo>
                    <a:pt x="53315" y="1262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006804" y="294797"/>
              <a:ext cx="5591" cy="136872"/>
            </a:xfrm>
            <a:custGeom>
              <a:avLst/>
              <a:gdLst/>
              <a:ahLst/>
              <a:cxnLst/>
              <a:rect l="0" t="0" r="0" b="0"/>
              <a:pathLst>
                <a:path w="5591" h="136872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59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980808" y="168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096622" y="273740"/>
              <a:ext cx="73700" cy="128620"/>
            </a:xfrm>
            <a:custGeom>
              <a:avLst/>
              <a:gdLst/>
              <a:ahLst/>
              <a:cxnLst/>
              <a:rect l="0" t="0" r="0" b="0"/>
              <a:pathLst>
                <a:path w="73700" h="128620">
                  <a:moveTo>
                    <a:pt x="0" y="0"/>
                  </a:moveTo>
                  <a:lnTo>
                    <a:pt x="5589" y="62093"/>
                  </a:lnTo>
                  <a:lnTo>
                    <a:pt x="21330" y="115672"/>
                  </a:lnTo>
                  <a:lnTo>
                    <a:pt x="24749" y="126248"/>
                  </a:lnTo>
                  <a:lnTo>
                    <a:pt x="28197" y="128619"/>
                  </a:lnTo>
                  <a:lnTo>
                    <a:pt x="31667" y="125520"/>
                  </a:lnTo>
                  <a:lnTo>
                    <a:pt x="52649" y="64370"/>
                  </a:lnTo>
                  <a:lnTo>
                    <a:pt x="70580" y="946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235825" y="256951"/>
              <a:ext cx="156075" cy="258946"/>
            </a:xfrm>
            <a:custGeom>
              <a:avLst/>
              <a:gdLst/>
              <a:ahLst/>
              <a:cxnLst/>
              <a:rect l="0" t="0" r="0" b="0"/>
              <a:pathLst>
                <a:path w="156075" h="258946">
                  <a:moveTo>
                    <a:pt x="18724" y="58903"/>
                  </a:moveTo>
                  <a:lnTo>
                    <a:pt x="62687" y="82623"/>
                  </a:lnTo>
                  <a:lnTo>
                    <a:pt x="98561" y="88158"/>
                  </a:lnTo>
                  <a:lnTo>
                    <a:pt x="133237" y="84209"/>
                  </a:lnTo>
                  <a:lnTo>
                    <a:pt x="141859" y="79283"/>
                  </a:lnTo>
                  <a:lnTo>
                    <a:pt x="154559" y="64452"/>
                  </a:lnTo>
                  <a:lnTo>
                    <a:pt x="156074" y="55583"/>
                  </a:lnTo>
                  <a:lnTo>
                    <a:pt x="151519" y="36371"/>
                  </a:lnTo>
                  <a:lnTo>
                    <a:pt x="135800" y="11413"/>
                  </a:lnTo>
                  <a:lnTo>
                    <a:pt x="113652" y="2702"/>
                  </a:lnTo>
                  <a:lnTo>
                    <a:pt x="86650" y="0"/>
                  </a:lnTo>
                  <a:lnTo>
                    <a:pt x="62952" y="2698"/>
                  </a:lnTo>
                  <a:lnTo>
                    <a:pt x="43841" y="10917"/>
                  </a:lnTo>
                  <a:lnTo>
                    <a:pt x="35468" y="16384"/>
                  </a:lnTo>
                  <a:lnTo>
                    <a:pt x="23047" y="31817"/>
                  </a:lnTo>
                  <a:lnTo>
                    <a:pt x="5540" y="75910"/>
                  </a:lnTo>
                  <a:lnTo>
                    <a:pt x="0" y="115935"/>
                  </a:lnTo>
                  <a:lnTo>
                    <a:pt x="3947" y="151841"/>
                  </a:lnTo>
                  <a:lnTo>
                    <a:pt x="24167" y="201480"/>
                  </a:lnTo>
                  <a:lnTo>
                    <a:pt x="37131" y="220147"/>
                  </a:lnTo>
                  <a:lnTo>
                    <a:pt x="53811" y="233123"/>
                  </a:lnTo>
                  <a:lnTo>
                    <a:pt x="69413" y="242789"/>
                  </a:lnTo>
                  <a:lnTo>
                    <a:pt x="81895" y="258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43150" y="371846"/>
              <a:ext cx="162439" cy="186165"/>
            </a:xfrm>
            <a:custGeom>
              <a:avLst/>
              <a:gdLst/>
              <a:ahLst/>
              <a:cxnLst/>
              <a:rect l="0" t="0" r="0" b="0"/>
              <a:pathLst>
                <a:path w="162439" h="186165">
                  <a:moveTo>
                    <a:pt x="136871" y="80879"/>
                  </a:moveTo>
                  <a:lnTo>
                    <a:pt x="118889" y="65238"/>
                  </a:lnTo>
                  <a:lnTo>
                    <a:pt x="78307" y="40446"/>
                  </a:lnTo>
                  <a:lnTo>
                    <a:pt x="29602" y="0"/>
                  </a:lnTo>
                  <a:lnTo>
                    <a:pt x="25584" y="53"/>
                  </a:lnTo>
                  <a:lnTo>
                    <a:pt x="25245" y="4768"/>
                  </a:lnTo>
                  <a:lnTo>
                    <a:pt x="27358" y="12591"/>
                  </a:lnTo>
                  <a:lnTo>
                    <a:pt x="47100" y="40368"/>
                  </a:lnTo>
                  <a:lnTo>
                    <a:pt x="105723" y="87422"/>
                  </a:lnTo>
                  <a:lnTo>
                    <a:pt x="159429" y="129970"/>
                  </a:lnTo>
                  <a:lnTo>
                    <a:pt x="162438" y="135833"/>
                  </a:lnTo>
                  <a:lnTo>
                    <a:pt x="160934" y="140912"/>
                  </a:lnTo>
                  <a:lnTo>
                    <a:pt x="156422" y="145467"/>
                  </a:lnTo>
                  <a:lnTo>
                    <a:pt x="95163" y="168433"/>
                  </a:lnTo>
                  <a:lnTo>
                    <a:pt x="39421" y="181448"/>
                  </a:lnTo>
                  <a:lnTo>
                    <a:pt x="0" y="186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11399" y="473782"/>
              <a:ext cx="947565" cy="63172"/>
            </a:xfrm>
            <a:custGeom>
              <a:avLst/>
              <a:gdLst/>
              <a:ahLst/>
              <a:cxnLst/>
              <a:rect l="0" t="0" r="0" b="0"/>
              <a:pathLst>
                <a:path w="947565" h="63172">
                  <a:moveTo>
                    <a:pt x="947564" y="0"/>
                  </a:moveTo>
                  <a:lnTo>
                    <a:pt x="888948" y="9065"/>
                  </a:lnTo>
                  <a:lnTo>
                    <a:pt x="829231" y="18669"/>
                  </a:lnTo>
                  <a:lnTo>
                    <a:pt x="769512" y="20585"/>
                  </a:lnTo>
                  <a:lnTo>
                    <a:pt x="708626" y="28199"/>
                  </a:lnTo>
                  <a:lnTo>
                    <a:pt x="659829" y="31752"/>
                  </a:lnTo>
                  <a:lnTo>
                    <a:pt x="600826" y="39720"/>
                  </a:lnTo>
                  <a:lnTo>
                    <a:pt x="544111" y="47230"/>
                  </a:lnTo>
                  <a:lnTo>
                    <a:pt x="486678" y="51573"/>
                  </a:lnTo>
                  <a:lnTo>
                    <a:pt x="423340" y="52431"/>
                  </a:lnTo>
                  <a:lnTo>
                    <a:pt x="365422" y="52601"/>
                  </a:lnTo>
                  <a:lnTo>
                    <a:pt x="317413" y="52630"/>
                  </a:lnTo>
                  <a:lnTo>
                    <a:pt x="256024" y="52640"/>
                  </a:lnTo>
                  <a:lnTo>
                    <a:pt x="207140" y="52642"/>
                  </a:lnTo>
                  <a:lnTo>
                    <a:pt x="144988" y="55762"/>
                  </a:lnTo>
                  <a:lnTo>
                    <a:pt x="94042" y="60976"/>
                  </a:lnTo>
                  <a:lnTo>
                    <a:pt x="45022" y="6252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274570" y="1126660"/>
            <a:ext cx="5085265" cy="1589693"/>
            <a:chOff x="4274570" y="1126660"/>
            <a:chExt cx="5085265" cy="1589693"/>
          </a:xfrm>
        </p:grpSpPr>
        <p:sp>
          <p:nvSpPr>
            <p:cNvPr id="74" name="Freeform 73"/>
            <p:cNvSpPr/>
            <p:nvPr/>
          </p:nvSpPr>
          <p:spPr>
            <a:xfrm>
              <a:off x="4274570" y="1126660"/>
              <a:ext cx="566460" cy="1589693"/>
            </a:xfrm>
            <a:custGeom>
              <a:avLst/>
              <a:gdLst/>
              <a:ahLst/>
              <a:cxnLst/>
              <a:rect l="0" t="0" r="0" b="0"/>
              <a:pathLst>
                <a:path w="566460" h="1589693">
                  <a:moveTo>
                    <a:pt x="0" y="20946"/>
                  </a:moveTo>
                  <a:lnTo>
                    <a:pt x="63450" y="4157"/>
                  </a:lnTo>
                  <a:lnTo>
                    <a:pt x="110956" y="1154"/>
                  </a:lnTo>
                  <a:lnTo>
                    <a:pt x="162077" y="263"/>
                  </a:lnTo>
                  <a:lnTo>
                    <a:pt x="213099" y="0"/>
                  </a:lnTo>
                  <a:lnTo>
                    <a:pt x="272854" y="3030"/>
                  </a:lnTo>
                  <a:lnTo>
                    <a:pt x="324128" y="14547"/>
                  </a:lnTo>
                  <a:lnTo>
                    <a:pt x="331899" y="21359"/>
                  </a:lnTo>
                  <a:lnTo>
                    <a:pt x="354481" y="83999"/>
                  </a:lnTo>
                  <a:lnTo>
                    <a:pt x="365382" y="132447"/>
                  </a:lnTo>
                  <a:lnTo>
                    <a:pt x="373471" y="192059"/>
                  </a:lnTo>
                  <a:lnTo>
                    <a:pt x="379098" y="247725"/>
                  </a:lnTo>
                  <a:lnTo>
                    <a:pt x="387142" y="299968"/>
                  </a:lnTo>
                  <a:lnTo>
                    <a:pt x="388839" y="348894"/>
                  </a:lnTo>
                  <a:lnTo>
                    <a:pt x="392462" y="403555"/>
                  </a:lnTo>
                  <a:lnTo>
                    <a:pt x="397825" y="461085"/>
                  </a:lnTo>
                  <a:lnTo>
                    <a:pt x="405226" y="521748"/>
                  </a:lnTo>
                  <a:lnTo>
                    <a:pt x="421355" y="584594"/>
                  </a:lnTo>
                  <a:lnTo>
                    <a:pt x="431732" y="636389"/>
                  </a:lnTo>
                  <a:lnTo>
                    <a:pt x="439096" y="696189"/>
                  </a:lnTo>
                  <a:lnTo>
                    <a:pt x="444397" y="758361"/>
                  </a:lnTo>
                  <a:lnTo>
                    <a:pt x="453377" y="821236"/>
                  </a:lnTo>
                  <a:lnTo>
                    <a:pt x="460327" y="881200"/>
                  </a:lnTo>
                  <a:lnTo>
                    <a:pt x="468265" y="942685"/>
                  </a:lnTo>
                  <a:lnTo>
                    <a:pt x="472147" y="994394"/>
                  </a:lnTo>
                  <a:lnTo>
                    <a:pt x="478887" y="1042990"/>
                  </a:lnTo>
                  <a:lnTo>
                    <a:pt x="488293" y="1092614"/>
                  </a:lnTo>
                  <a:lnTo>
                    <a:pt x="494716" y="1154548"/>
                  </a:lnTo>
                  <a:lnTo>
                    <a:pt x="506037" y="1215655"/>
                  </a:lnTo>
                  <a:lnTo>
                    <a:pt x="519538" y="1267804"/>
                  </a:lnTo>
                  <a:lnTo>
                    <a:pt x="536970" y="1325685"/>
                  </a:lnTo>
                  <a:lnTo>
                    <a:pt x="554503" y="1379017"/>
                  </a:lnTo>
                  <a:lnTo>
                    <a:pt x="565419" y="1424335"/>
                  </a:lnTo>
                  <a:lnTo>
                    <a:pt x="566459" y="1437340"/>
                  </a:lnTo>
                  <a:lnTo>
                    <a:pt x="561375" y="1458029"/>
                  </a:lnTo>
                  <a:lnTo>
                    <a:pt x="539048" y="1490375"/>
                  </a:lnTo>
                  <a:lnTo>
                    <a:pt x="482276" y="1526383"/>
                  </a:lnTo>
                  <a:lnTo>
                    <a:pt x="422168" y="1548980"/>
                  </a:lnTo>
                  <a:lnTo>
                    <a:pt x="363544" y="1571945"/>
                  </a:lnTo>
                  <a:lnTo>
                    <a:pt x="315855" y="1589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79938" y="1600546"/>
              <a:ext cx="630256" cy="378812"/>
            </a:xfrm>
            <a:custGeom>
              <a:avLst/>
              <a:gdLst/>
              <a:ahLst/>
              <a:cxnLst/>
              <a:rect l="0" t="0" r="0" b="0"/>
              <a:pathLst>
                <a:path w="630256" h="378812">
                  <a:moveTo>
                    <a:pt x="0" y="378811"/>
                  </a:moveTo>
                  <a:lnTo>
                    <a:pt x="55087" y="329313"/>
                  </a:lnTo>
                  <a:lnTo>
                    <a:pt x="110439" y="296597"/>
                  </a:lnTo>
                  <a:lnTo>
                    <a:pt x="161725" y="262801"/>
                  </a:lnTo>
                  <a:lnTo>
                    <a:pt x="220212" y="227877"/>
                  </a:lnTo>
                  <a:lnTo>
                    <a:pt x="273624" y="192804"/>
                  </a:lnTo>
                  <a:lnTo>
                    <a:pt x="334701" y="157712"/>
                  </a:lnTo>
                  <a:lnTo>
                    <a:pt x="389263" y="129853"/>
                  </a:lnTo>
                  <a:lnTo>
                    <a:pt x="452699" y="97979"/>
                  </a:lnTo>
                  <a:lnTo>
                    <a:pt x="515894" y="67538"/>
                  </a:lnTo>
                  <a:lnTo>
                    <a:pt x="574127" y="43470"/>
                  </a:lnTo>
                  <a:lnTo>
                    <a:pt x="609189" y="29367"/>
                  </a:lnTo>
                  <a:lnTo>
                    <a:pt x="612016" y="24185"/>
                  </a:lnTo>
                  <a:lnTo>
                    <a:pt x="609222" y="18392"/>
                  </a:lnTo>
                  <a:lnTo>
                    <a:pt x="602680" y="12190"/>
                  </a:lnTo>
                  <a:lnTo>
                    <a:pt x="579813" y="5298"/>
                  </a:lnTo>
                  <a:lnTo>
                    <a:pt x="517473" y="874"/>
                  </a:lnTo>
                  <a:lnTo>
                    <a:pt x="467768" y="0"/>
                  </a:lnTo>
                  <a:lnTo>
                    <a:pt x="512475" y="5403"/>
                  </a:lnTo>
                  <a:lnTo>
                    <a:pt x="564570" y="17749"/>
                  </a:lnTo>
                  <a:lnTo>
                    <a:pt x="620659" y="34935"/>
                  </a:lnTo>
                  <a:lnTo>
                    <a:pt x="626682" y="41936"/>
                  </a:lnTo>
                  <a:lnTo>
                    <a:pt x="629527" y="51282"/>
                  </a:lnTo>
                  <a:lnTo>
                    <a:pt x="630255" y="62193"/>
                  </a:lnTo>
                  <a:lnTo>
                    <a:pt x="624824" y="83674"/>
                  </a:lnTo>
                  <a:lnTo>
                    <a:pt x="595707" y="135441"/>
                  </a:lnTo>
                  <a:lnTo>
                    <a:pt x="550548" y="194235"/>
                  </a:lnTo>
                  <a:lnTo>
                    <a:pt x="536953" y="210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18710" y="1477366"/>
              <a:ext cx="278275" cy="354593"/>
            </a:xfrm>
            <a:custGeom>
              <a:avLst/>
              <a:gdLst/>
              <a:ahLst/>
              <a:cxnLst/>
              <a:rect l="0" t="0" r="0" b="0"/>
              <a:pathLst>
                <a:path w="278275" h="354593">
                  <a:moveTo>
                    <a:pt x="92979" y="354592"/>
                  </a:moveTo>
                  <a:lnTo>
                    <a:pt x="73851" y="299547"/>
                  </a:lnTo>
                  <a:lnTo>
                    <a:pt x="52979" y="248139"/>
                  </a:lnTo>
                  <a:lnTo>
                    <a:pt x="37244" y="192925"/>
                  </a:lnTo>
                  <a:lnTo>
                    <a:pt x="14121" y="131268"/>
                  </a:lnTo>
                  <a:lnTo>
                    <a:pt x="2223" y="70246"/>
                  </a:lnTo>
                  <a:lnTo>
                    <a:pt x="0" y="44162"/>
                  </a:lnTo>
                  <a:lnTo>
                    <a:pt x="5252" y="23211"/>
                  </a:lnTo>
                  <a:lnTo>
                    <a:pt x="9928" y="14348"/>
                  </a:lnTo>
                  <a:lnTo>
                    <a:pt x="18894" y="8440"/>
                  </a:lnTo>
                  <a:lnTo>
                    <a:pt x="58290" y="124"/>
                  </a:lnTo>
                  <a:lnTo>
                    <a:pt x="100118" y="0"/>
                  </a:lnTo>
                  <a:lnTo>
                    <a:pt x="153054" y="16614"/>
                  </a:lnTo>
                  <a:lnTo>
                    <a:pt x="197652" y="37097"/>
                  </a:lnTo>
                  <a:lnTo>
                    <a:pt x="231851" y="64843"/>
                  </a:lnTo>
                  <a:lnTo>
                    <a:pt x="268256" y="118691"/>
                  </a:lnTo>
                  <a:lnTo>
                    <a:pt x="278274" y="164463"/>
                  </a:lnTo>
                  <a:lnTo>
                    <a:pt x="274378" y="194831"/>
                  </a:lnTo>
                  <a:lnTo>
                    <a:pt x="252813" y="246865"/>
                  </a:lnTo>
                  <a:lnTo>
                    <a:pt x="227295" y="274580"/>
                  </a:lnTo>
                  <a:lnTo>
                    <a:pt x="186328" y="297609"/>
                  </a:lnTo>
                  <a:lnTo>
                    <a:pt x="125933" y="309541"/>
                  </a:lnTo>
                  <a:lnTo>
                    <a:pt x="103507" y="312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64373" y="165297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8333" y="48931"/>
                  </a:lnTo>
                  <a:lnTo>
                    <a:pt x="12997" y="874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43316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67531" y="1400290"/>
              <a:ext cx="123226" cy="400084"/>
            </a:xfrm>
            <a:custGeom>
              <a:avLst/>
              <a:gdLst/>
              <a:ahLst/>
              <a:cxnLst/>
              <a:rect l="0" t="0" r="0" b="0"/>
              <a:pathLst>
                <a:path w="123226" h="400084">
                  <a:moveTo>
                    <a:pt x="60054" y="400083"/>
                  </a:moveTo>
                  <a:lnTo>
                    <a:pt x="48602" y="351152"/>
                  </a:lnTo>
                  <a:lnTo>
                    <a:pt x="35306" y="292022"/>
                  </a:lnTo>
                  <a:lnTo>
                    <a:pt x="21414" y="235281"/>
                  </a:lnTo>
                  <a:lnTo>
                    <a:pt x="7405" y="175893"/>
                  </a:lnTo>
                  <a:lnTo>
                    <a:pt x="0" y="125426"/>
                  </a:lnTo>
                  <a:lnTo>
                    <a:pt x="926" y="76547"/>
                  </a:lnTo>
                  <a:lnTo>
                    <a:pt x="6869" y="49229"/>
                  </a:lnTo>
                  <a:lnTo>
                    <a:pt x="17309" y="29288"/>
                  </a:lnTo>
                  <a:lnTo>
                    <a:pt x="35987" y="15746"/>
                  </a:lnTo>
                  <a:lnTo>
                    <a:pt x="59886" y="6998"/>
                  </a:lnTo>
                  <a:lnTo>
                    <a:pt x="1232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64414" y="162138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99956" y="15641"/>
                  </a:lnTo>
                  <a:lnTo>
                    <a:pt x="43030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66535" y="1400290"/>
              <a:ext cx="82150" cy="368498"/>
            </a:xfrm>
            <a:custGeom>
              <a:avLst/>
              <a:gdLst/>
              <a:ahLst/>
              <a:cxnLst/>
              <a:rect l="0" t="0" r="0" b="0"/>
              <a:pathLst>
                <a:path w="82150" h="368498">
                  <a:moveTo>
                    <a:pt x="82149" y="368497"/>
                  </a:moveTo>
                  <a:lnTo>
                    <a:pt x="64191" y="314622"/>
                  </a:lnTo>
                  <a:lnTo>
                    <a:pt x="43508" y="252575"/>
                  </a:lnTo>
                  <a:lnTo>
                    <a:pt x="25992" y="194438"/>
                  </a:lnTo>
                  <a:lnTo>
                    <a:pt x="8449" y="134399"/>
                  </a:lnTo>
                  <a:lnTo>
                    <a:pt x="0" y="80230"/>
                  </a:lnTo>
                  <a:lnTo>
                    <a:pt x="5084" y="55545"/>
                  </a:lnTo>
                  <a:lnTo>
                    <a:pt x="21100" y="25036"/>
                  </a:lnTo>
                  <a:lnTo>
                    <a:pt x="27411" y="16691"/>
                  </a:lnTo>
                  <a:lnTo>
                    <a:pt x="43783" y="7418"/>
                  </a:lnTo>
                  <a:lnTo>
                    <a:pt x="716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53927" y="156874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27511"/>
                  </a:lnTo>
                  <a:lnTo>
                    <a:pt x="31343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32911" y="1642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35699" y="1565943"/>
              <a:ext cx="174007" cy="177642"/>
            </a:xfrm>
            <a:custGeom>
              <a:avLst/>
              <a:gdLst/>
              <a:ahLst/>
              <a:cxnLst/>
              <a:rect l="0" t="0" r="0" b="0"/>
              <a:pathLst>
                <a:path w="174007" h="177642">
                  <a:moveTo>
                    <a:pt x="102498" y="76502"/>
                  </a:moveTo>
                  <a:lnTo>
                    <a:pt x="155203" y="57374"/>
                  </a:lnTo>
                  <a:lnTo>
                    <a:pt x="171156" y="46164"/>
                  </a:lnTo>
                  <a:lnTo>
                    <a:pt x="174006" y="38729"/>
                  </a:lnTo>
                  <a:lnTo>
                    <a:pt x="173567" y="30263"/>
                  </a:lnTo>
                  <a:lnTo>
                    <a:pt x="170934" y="21110"/>
                  </a:lnTo>
                  <a:lnTo>
                    <a:pt x="164500" y="13837"/>
                  </a:lnTo>
                  <a:lnTo>
                    <a:pt x="144872" y="2638"/>
                  </a:lnTo>
                  <a:lnTo>
                    <a:pt x="123671" y="0"/>
                  </a:lnTo>
                  <a:lnTo>
                    <a:pt x="75874" y="7838"/>
                  </a:lnTo>
                  <a:lnTo>
                    <a:pt x="46386" y="22882"/>
                  </a:lnTo>
                  <a:lnTo>
                    <a:pt x="22831" y="47747"/>
                  </a:lnTo>
                  <a:lnTo>
                    <a:pt x="6623" y="77341"/>
                  </a:lnTo>
                  <a:lnTo>
                    <a:pt x="0" y="113925"/>
                  </a:lnTo>
                  <a:lnTo>
                    <a:pt x="4691" y="134469"/>
                  </a:lnTo>
                  <a:lnTo>
                    <a:pt x="26766" y="166721"/>
                  </a:lnTo>
                  <a:lnTo>
                    <a:pt x="46222" y="175091"/>
                  </a:lnTo>
                  <a:lnTo>
                    <a:pt x="69297" y="177641"/>
                  </a:lnTo>
                  <a:lnTo>
                    <a:pt x="113026" y="171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43482" y="1526632"/>
              <a:ext cx="63172" cy="215164"/>
            </a:xfrm>
            <a:custGeom>
              <a:avLst/>
              <a:gdLst/>
              <a:ahLst/>
              <a:cxnLst/>
              <a:rect l="0" t="0" r="0" b="0"/>
              <a:pathLst>
                <a:path w="63172" h="215164">
                  <a:moveTo>
                    <a:pt x="0" y="115813"/>
                  </a:moveTo>
                  <a:lnTo>
                    <a:pt x="19128" y="168518"/>
                  </a:lnTo>
                  <a:lnTo>
                    <a:pt x="49803" y="212195"/>
                  </a:lnTo>
                  <a:lnTo>
                    <a:pt x="53089" y="215163"/>
                  </a:lnTo>
                  <a:lnTo>
                    <a:pt x="54109" y="213632"/>
                  </a:lnTo>
                  <a:lnTo>
                    <a:pt x="38074" y="151285"/>
                  </a:lnTo>
                  <a:lnTo>
                    <a:pt x="15773" y="92148"/>
                  </a:lnTo>
                  <a:lnTo>
                    <a:pt x="14025" y="78980"/>
                  </a:lnTo>
                  <a:lnTo>
                    <a:pt x="18322" y="54989"/>
                  </a:lnTo>
                  <a:lnTo>
                    <a:pt x="33894" y="24872"/>
                  </a:lnTo>
                  <a:lnTo>
                    <a:pt x="45480" y="1105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92179" y="1520512"/>
              <a:ext cx="136342" cy="171539"/>
            </a:xfrm>
            <a:custGeom>
              <a:avLst/>
              <a:gdLst/>
              <a:ahLst/>
              <a:cxnLst/>
              <a:rect l="0" t="0" r="0" b="0"/>
              <a:pathLst>
                <a:path w="136342" h="171539">
                  <a:moveTo>
                    <a:pt x="9230" y="90348"/>
                  </a:moveTo>
                  <a:lnTo>
                    <a:pt x="63105" y="72389"/>
                  </a:lnTo>
                  <a:lnTo>
                    <a:pt x="114677" y="55199"/>
                  </a:lnTo>
                  <a:lnTo>
                    <a:pt x="129405" y="41971"/>
                  </a:lnTo>
                  <a:lnTo>
                    <a:pt x="134971" y="33530"/>
                  </a:lnTo>
                  <a:lnTo>
                    <a:pt x="136341" y="25563"/>
                  </a:lnTo>
                  <a:lnTo>
                    <a:pt x="134915" y="17912"/>
                  </a:lnTo>
                  <a:lnTo>
                    <a:pt x="131624" y="10472"/>
                  </a:lnTo>
                  <a:lnTo>
                    <a:pt x="123581" y="5512"/>
                  </a:lnTo>
                  <a:lnTo>
                    <a:pt x="99047" y="0"/>
                  </a:lnTo>
                  <a:lnTo>
                    <a:pt x="63529" y="2487"/>
                  </a:lnTo>
                  <a:lnTo>
                    <a:pt x="44671" y="10744"/>
                  </a:lnTo>
                  <a:lnTo>
                    <a:pt x="28492" y="23383"/>
                  </a:lnTo>
                  <a:lnTo>
                    <a:pt x="13501" y="40698"/>
                  </a:lnTo>
                  <a:lnTo>
                    <a:pt x="5279" y="63212"/>
                  </a:lnTo>
                  <a:lnTo>
                    <a:pt x="0" y="115793"/>
                  </a:lnTo>
                  <a:lnTo>
                    <a:pt x="5518" y="137142"/>
                  </a:lnTo>
                  <a:lnTo>
                    <a:pt x="10265" y="146110"/>
                  </a:lnTo>
                  <a:lnTo>
                    <a:pt x="24898" y="159195"/>
                  </a:lnTo>
                  <a:lnTo>
                    <a:pt x="33714" y="164322"/>
                  </a:lnTo>
                  <a:lnTo>
                    <a:pt x="74067" y="171538"/>
                  </a:lnTo>
                  <a:lnTo>
                    <a:pt x="93809" y="170106"/>
                  </a:lnTo>
                  <a:lnTo>
                    <a:pt x="114515" y="164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69865" y="1514465"/>
              <a:ext cx="126343" cy="180624"/>
            </a:xfrm>
            <a:custGeom>
              <a:avLst/>
              <a:gdLst/>
              <a:ahLst/>
              <a:cxnLst/>
              <a:rect l="0" t="0" r="0" b="0"/>
              <a:pathLst>
                <a:path w="126343" h="180624">
                  <a:moveTo>
                    <a:pt x="0" y="64809"/>
                  </a:moveTo>
                  <a:lnTo>
                    <a:pt x="3120" y="107501"/>
                  </a:lnTo>
                  <a:lnTo>
                    <a:pt x="15619" y="151453"/>
                  </a:lnTo>
                  <a:lnTo>
                    <a:pt x="2596" y="92287"/>
                  </a:lnTo>
                  <a:lnTo>
                    <a:pt x="3889" y="56183"/>
                  </a:lnTo>
                  <a:lnTo>
                    <a:pt x="9917" y="35239"/>
                  </a:lnTo>
                  <a:lnTo>
                    <a:pt x="20395" y="18132"/>
                  </a:lnTo>
                  <a:lnTo>
                    <a:pt x="35970" y="5849"/>
                  </a:lnTo>
                  <a:lnTo>
                    <a:pt x="45037" y="936"/>
                  </a:lnTo>
                  <a:lnTo>
                    <a:pt x="53421" y="0"/>
                  </a:lnTo>
                  <a:lnTo>
                    <a:pt x="68976" y="5200"/>
                  </a:lnTo>
                  <a:lnTo>
                    <a:pt x="80569" y="18429"/>
                  </a:lnTo>
                  <a:lnTo>
                    <a:pt x="101294" y="72869"/>
                  </a:lnTo>
                  <a:lnTo>
                    <a:pt x="119259" y="127655"/>
                  </a:lnTo>
                  <a:lnTo>
                    <a:pt x="126342" y="18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38321" y="1316062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75267"/>
                  </a:lnTo>
                  <a:lnTo>
                    <a:pt x="17475" y="231305"/>
                  </a:lnTo>
                  <a:lnTo>
                    <a:pt x="23469" y="287109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43565" y="1442404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4840" y="3119"/>
                  </a:lnTo>
                  <a:lnTo>
                    <a:pt x="6201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33036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82505" y="1908950"/>
              <a:ext cx="288895" cy="217807"/>
            </a:xfrm>
            <a:custGeom>
              <a:avLst/>
              <a:gdLst/>
              <a:ahLst/>
              <a:cxnLst/>
              <a:rect l="0" t="0" r="0" b="0"/>
              <a:pathLst>
                <a:path w="288895" h="217807">
                  <a:moveTo>
                    <a:pt x="224148" y="7236"/>
                  </a:moveTo>
                  <a:lnTo>
                    <a:pt x="196591" y="0"/>
                  </a:lnTo>
                  <a:lnTo>
                    <a:pt x="137249" y="478"/>
                  </a:lnTo>
                  <a:lnTo>
                    <a:pt x="80381" y="11490"/>
                  </a:lnTo>
                  <a:lnTo>
                    <a:pt x="36522" y="26100"/>
                  </a:lnTo>
                  <a:lnTo>
                    <a:pt x="19486" y="37457"/>
                  </a:lnTo>
                  <a:lnTo>
                    <a:pt x="7234" y="53423"/>
                  </a:lnTo>
                  <a:lnTo>
                    <a:pt x="2330" y="62594"/>
                  </a:lnTo>
                  <a:lnTo>
                    <a:pt x="0" y="82143"/>
                  </a:lnTo>
                  <a:lnTo>
                    <a:pt x="1016" y="92269"/>
                  </a:lnTo>
                  <a:lnTo>
                    <a:pt x="5204" y="100189"/>
                  </a:lnTo>
                  <a:lnTo>
                    <a:pt x="19214" y="112109"/>
                  </a:lnTo>
                  <a:lnTo>
                    <a:pt x="52422" y="119808"/>
                  </a:lnTo>
                  <a:lnTo>
                    <a:pt x="97160" y="114004"/>
                  </a:lnTo>
                  <a:lnTo>
                    <a:pt x="146031" y="101592"/>
                  </a:lnTo>
                  <a:lnTo>
                    <a:pt x="176561" y="97135"/>
                  </a:lnTo>
                  <a:lnTo>
                    <a:pt x="231169" y="103806"/>
                  </a:lnTo>
                  <a:lnTo>
                    <a:pt x="253004" y="110987"/>
                  </a:lnTo>
                  <a:lnTo>
                    <a:pt x="270508" y="121978"/>
                  </a:lnTo>
                  <a:lnTo>
                    <a:pt x="282967" y="137781"/>
                  </a:lnTo>
                  <a:lnTo>
                    <a:pt x="287927" y="146909"/>
                  </a:lnTo>
                  <a:lnTo>
                    <a:pt x="288894" y="155333"/>
                  </a:lnTo>
                  <a:lnTo>
                    <a:pt x="283730" y="170933"/>
                  </a:lnTo>
                  <a:lnTo>
                    <a:pt x="267668" y="192869"/>
                  </a:lnTo>
                  <a:lnTo>
                    <a:pt x="248560" y="200874"/>
                  </a:lnTo>
                  <a:lnTo>
                    <a:pt x="185447" y="215049"/>
                  </a:lnTo>
                  <a:lnTo>
                    <a:pt x="160977" y="217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11938" y="193724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48931"/>
                  </a:lnTo>
                  <a:lnTo>
                    <a:pt x="16788" y="11159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59295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34334" y="1902516"/>
              <a:ext cx="222398" cy="329526"/>
            </a:xfrm>
            <a:custGeom>
              <a:avLst/>
              <a:gdLst/>
              <a:ahLst/>
              <a:cxnLst/>
              <a:rect l="0" t="0" r="0" b="0"/>
              <a:pathLst>
                <a:path w="222398" h="329526">
                  <a:moveTo>
                    <a:pt x="119759" y="66313"/>
                  </a:moveTo>
                  <a:lnTo>
                    <a:pt x="119759" y="43956"/>
                  </a:lnTo>
                  <a:lnTo>
                    <a:pt x="113520" y="26740"/>
                  </a:lnTo>
                  <a:lnTo>
                    <a:pt x="108581" y="18874"/>
                  </a:lnTo>
                  <a:lnTo>
                    <a:pt x="93734" y="7014"/>
                  </a:lnTo>
                  <a:lnTo>
                    <a:pt x="84862" y="2214"/>
                  </a:lnTo>
                  <a:lnTo>
                    <a:pt x="65644" y="0"/>
                  </a:lnTo>
                  <a:lnTo>
                    <a:pt x="46575" y="4085"/>
                  </a:lnTo>
                  <a:lnTo>
                    <a:pt x="30301" y="13699"/>
                  </a:lnTo>
                  <a:lnTo>
                    <a:pt x="18388" y="28891"/>
                  </a:lnTo>
                  <a:lnTo>
                    <a:pt x="1210" y="67239"/>
                  </a:lnTo>
                  <a:lnTo>
                    <a:pt x="0" y="90901"/>
                  </a:lnTo>
                  <a:lnTo>
                    <a:pt x="4532" y="114675"/>
                  </a:lnTo>
                  <a:lnTo>
                    <a:pt x="14344" y="133041"/>
                  </a:lnTo>
                  <a:lnTo>
                    <a:pt x="29625" y="145882"/>
                  </a:lnTo>
                  <a:lnTo>
                    <a:pt x="38613" y="150945"/>
                  </a:lnTo>
                  <a:lnTo>
                    <a:pt x="57957" y="153450"/>
                  </a:lnTo>
                  <a:lnTo>
                    <a:pt x="77083" y="149494"/>
                  </a:lnTo>
                  <a:lnTo>
                    <a:pt x="108426" y="127890"/>
                  </a:lnTo>
                  <a:lnTo>
                    <a:pt x="137148" y="95504"/>
                  </a:lnTo>
                  <a:lnTo>
                    <a:pt x="143050" y="92793"/>
                  </a:lnTo>
                  <a:lnTo>
                    <a:pt x="148154" y="94494"/>
                  </a:lnTo>
                  <a:lnTo>
                    <a:pt x="156945" y="105744"/>
                  </a:lnTo>
                  <a:lnTo>
                    <a:pt x="187701" y="161758"/>
                  </a:lnTo>
                  <a:lnTo>
                    <a:pt x="216111" y="213802"/>
                  </a:lnTo>
                  <a:lnTo>
                    <a:pt x="222397" y="250913"/>
                  </a:lnTo>
                  <a:lnTo>
                    <a:pt x="219770" y="261909"/>
                  </a:lnTo>
                  <a:lnTo>
                    <a:pt x="207492" y="280366"/>
                  </a:lnTo>
                  <a:lnTo>
                    <a:pt x="180848" y="298322"/>
                  </a:lnTo>
                  <a:lnTo>
                    <a:pt x="127919" y="318585"/>
                  </a:lnTo>
                  <a:lnTo>
                    <a:pt x="109231" y="329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38321" y="1828972"/>
              <a:ext cx="200042" cy="160327"/>
            </a:xfrm>
            <a:custGeom>
              <a:avLst/>
              <a:gdLst/>
              <a:ahLst/>
              <a:cxnLst/>
              <a:rect l="0" t="0" r="0" b="0"/>
              <a:pathLst>
                <a:path w="200042" h="160327">
                  <a:moveTo>
                    <a:pt x="0" y="76686"/>
                  </a:moveTo>
                  <a:lnTo>
                    <a:pt x="23720" y="120648"/>
                  </a:lnTo>
                  <a:lnTo>
                    <a:pt x="36097" y="160326"/>
                  </a:lnTo>
                  <a:lnTo>
                    <a:pt x="26739" y="100868"/>
                  </a:lnTo>
                  <a:lnTo>
                    <a:pt x="36217" y="47797"/>
                  </a:lnTo>
                  <a:lnTo>
                    <a:pt x="51546" y="19903"/>
                  </a:lnTo>
                  <a:lnTo>
                    <a:pt x="67363" y="7385"/>
                  </a:lnTo>
                  <a:lnTo>
                    <a:pt x="76494" y="2409"/>
                  </a:lnTo>
                  <a:lnTo>
                    <a:pt x="95999" y="0"/>
                  </a:lnTo>
                  <a:lnTo>
                    <a:pt x="115195" y="3999"/>
                  </a:lnTo>
                  <a:lnTo>
                    <a:pt x="146583" y="25630"/>
                  </a:lnTo>
                  <a:lnTo>
                    <a:pt x="175313" y="58022"/>
                  </a:lnTo>
                  <a:lnTo>
                    <a:pt x="193943" y="104281"/>
                  </a:lnTo>
                  <a:lnTo>
                    <a:pt x="200041" y="139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74256" y="1758259"/>
              <a:ext cx="186836" cy="189514"/>
            </a:xfrm>
            <a:custGeom>
              <a:avLst/>
              <a:gdLst/>
              <a:ahLst/>
              <a:cxnLst/>
              <a:rect l="0" t="0" r="0" b="0"/>
              <a:pathLst>
                <a:path w="186836" h="189514">
                  <a:moveTo>
                    <a:pt x="79920" y="0"/>
                  </a:moveTo>
                  <a:lnTo>
                    <a:pt x="48638" y="9575"/>
                  </a:lnTo>
                  <a:lnTo>
                    <a:pt x="10232" y="39403"/>
                  </a:lnTo>
                  <a:lnTo>
                    <a:pt x="2154" y="59236"/>
                  </a:lnTo>
                  <a:lnTo>
                    <a:pt x="0" y="71076"/>
                  </a:lnTo>
                  <a:lnTo>
                    <a:pt x="2074" y="80139"/>
                  </a:lnTo>
                  <a:lnTo>
                    <a:pt x="6965" y="87351"/>
                  </a:lnTo>
                  <a:lnTo>
                    <a:pt x="13736" y="93329"/>
                  </a:lnTo>
                  <a:lnTo>
                    <a:pt x="21759" y="96144"/>
                  </a:lnTo>
                  <a:lnTo>
                    <a:pt x="40033" y="96153"/>
                  </a:lnTo>
                  <a:lnTo>
                    <a:pt x="93861" y="86607"/>
                  </a:lnTo>
                  <a:lnTo>
                    <a:pt x="130454" y="88052"/>
                  </a:lnTo>
                  <a:lnTo>
                    <a:pt x="151513" y="94116"/>
                  </a:lnTo>
                  <a:lnTo>
                    <a:pt x="168671" y="104610"/>
                  </a:lnTo>
                  <a:lnTo>
                    <a:pt x="180975" y="120193"/>
                  </a:lnTo>
                  <a:lnTo>
                    <a:pt x="185895" y="129261"/>
                  </a:lnTo>
                  <a:lnTo>
                    <a:pt x="186835" y="137647"/>
                  </a:lnTo>
                  <a:lnTo>
                    <a:pt x="181640" y="153203"/>
                  </a:lnTo>
                  <a:lnTo>
                    <a:pt x="159972" y="175115"/>
                  </a:lnTo>
                  <a:lnTo>
                    <a:pt x="141235" y="183113"/>
                  </a:lnTo>
                  <a:lnTo>
                    <a:pt x="11150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64746" y="1526632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50793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675274" y="160033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2" y="7236"/>
                  </a:lnTo>
                  <a:lnTo>
                    <a:pt x="74149" y="12998"/>
                  </a:lnTo>
                  <a:lnTo>
                    <a:pt x="3483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919505" y="1389761"/>
              <a:ext cx="218667" cy="294799"/>
            </a:xfrm>
            <a:custGeom>
              <a:avLst/>
              <a:gdLst/>
              <a:ahLst/>
              <a:cxnLst/>
              <a:rect l="0" t="0" r="0" b="0"/>
              <a:pathLst>
                <a:path w="218667" h="294799">
                  <a:moveTo>
                    <a:pt x="50568" y="294798"/>
                  </a:moveTo>
                  <a:lnTo>
                    <a:pt x="32609" y="231370"/>
                  </a:lnTo>
                  <a:lnTo>
                    <a:pt x="15418" y="173362"/>
                  </a:lnTo>
                  <a:lnTo>
                    <a:pt x="2594" y="111670"/>
                  </a:lnTo>
                  <a:lnTo>
                    <a:pt x="0" y="81997"/>
                  </a:lnTo>
                  <a:lnTo>
                    <a:pt x="2818" y="74552"/>
                  </a:lnTo>
                  <a:lnTo>
                    <a:pt x="8206" y="71928"/>
                  </a:lnTo>
                  <a:lnTo>
                    <a:pt x="15308" y="72519"/>
                  </a:lnTo>
                  <a:lnTo>
                    <a:pt x="29437" y="82534"/>
                  </a:lnTo>
                  <a:lnTo>
                    <a:pt x="71832" y="135911"/>
                  </a:lnTo>
                  <a:lnTo>
                    <a:pt x="105677" y="190017"/>
                  </a:lnTo>
                  <a:lnTo>
                    <a:pt x="148942" y="249024"/>
                  </a:lnTo>
                  <a:lnTo>
                    <a:pt x="167988" y="261976"/>
                  </a:lnTo>
                  <a:lnTo>
                    <a:pt x="188152" y="265393"/>
                  </a:lnTo>
                  <a:lnTo>
                    <a:pt x="198442" y="264666"/>
                  </a:lnTo>
                  <a:lnTo>
                    <a:pt x="205302" y="259502"/>
                  </a:lnTo>
                  <a:lnTo>
                    <a:pt x="212925" y="241286"/>
                  </a:lnTo>
                  <a:lnTo>
                    <a:pt x="217216" y="193545"/>
                  </a:lnTo>
                  <a:lnTo>
                    <a:pt x="218666" y="131341"/>
                  </a:lnTo>
                  <a:lnTo>
                    <a:pt x="216578" y="88179"/>
                  </a:lnTo>
                  <a:lnTo>
                    <a:pt x="202336" y="34792"/>
                  </a:lnTo>
                  <a:lnTo>
                    <a:pt x="1979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201700" y="1460454"/>
              <a:ext cx="153011" cy="192521"/>
            </a:xfrm>
            <a:custGeom>
              <a:avLst/>
              <a:gdLst/>
              <a:ahLst/>
              <a:cxnLst/>
              <a:rect l="0" t="0" r="0" b="0"/>
              <a:pathLst>
                <a:path w="153011" h="192521">
                  <a:moveTo>
                    <a:pt x="0" y="87235"/>
                  </a:moveTo>
                  <a:lnTo>
                    <a:pt x="11178" y="98413"/>
                  </a:lnTo>
                  <a:lnTo>
                    <a:pt x="29144" y="103901"/>
                  </a:lnTo>
                  <a:lnTo>
                    <a:pt x="52727" y="105171"/>
                  </a:lnTo>
                  <a:lnTo>
                    <a:pt x="114206" y="93381"/>
                  </a:lnTo>
                  <a:lnTo>
                    <a:pt x="141332" y="77877"/>
                  </a:lnTo>
                  <a:lnTo>
                    <a:pt x="146864" y="69298"/>
                  </a:lnTo>
                  <a:lnTo>
                    <a:pt x="153010" y="47287"/>
                  </a:lnTo>
                  <a:lnTo>
                    <a:pt x="152309" y="37207"/>
                  </a:lnTo>
                  <a:lnTo>
                    <a:pt x="145291" y="19766"/>
                  </a:lnTo>
                  <a:lnTo>
                    <a:pt x="131254" y="7336"/>
                  </a:lnTo>
                  <a:lnTo>
                    <a:pt x="122597" y="2383"/>
                  </a:lnTo>
                  <a:lnTo>
                    <a:pt x="100500" y="0"/>
                  </a:lnTo>
                  <a:lnTo>
                    <a:pt x="77422" y="4010"/>
                  </a:lnTo>
                  <a:lnTo>
                    <a:pt x="59366" y="13591"/>
                  </a:lnTo>
                  <a:lnTo>
                    <a:pt x="36046" y="37728"/>
                  </a:lnTo>
                  <a:lnTo>
                    <a:pt x="27718" y="60163"/>
                  </a:lnTo>
                  <a:lnTo>
                    <a:pt x="22372" y="112693"/>
                  </a:lnTo>
                  <a:lnTo>
                    <a:pt x="27035" y="148590"/>
                  </a:lnTo>
                  <a:lnTo>
                    <a:pt x="38921" y="167536"/>
                  </a:lnTo>
                  <a:lnTo>
                    <a:pt x="54733" y="181416"/>
                  </a:lnTo>
                  <a:lnTo>
                    <a:pt x="84227" y="192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377583" y="1466305"/>
              <a:ext cx="216746" cy="365654"/>
            </a:xfrm>
            <a:custGeom>
              <a:avLst/>
              <a:gdLst/>
              <a:ahLst/>
              <a:cxnLst/>
              <a:rect l="0" t="0" r="0" b="0"/>
              <a:pathLst>
                <a:path w="216746" h="365654">
                  <a:moveTo>
                    <a:pt x="150500" y="70855"/>
                  </a:moveTo>
                  <a:lnTo>
                    <a:pt x="140924" y="39573"/>
                  </a:lnTo>
                  <a:lnTo>
                    <a:pt x="130256" y="23417"/>
                  </a:lnTo>
                  <a:lnTo>
                    <a:pt x="114596" y="11557"/>
                  </a:lnTo>
                  <a:lnTo>
                    <a:pt x="94768" y="3556"/>
                  </a:lnTo>
                  <a:lnTo>
                    <a:pt x="70358" y="0"/>
                  </a:lnTo>
                  <a:lnTo>
                    <a:pt x="50151" y="4659"/>
                  </a:lnTo>
                  <a:lnTo>
                    <a:pt x="18114" y="26714"/>
                  </a:lnTo>
                  <a:lnTo>
                    <a:pt x="6654" y="46168"/>
                  </a:lnTo>
                  <a:lnTo>
                    <a:pt x="0" y="69242"/>
                  </a:lnTo>
                  <a:lnTo>
                    <a:pt x="943" y="91195"/>
                  </a:lnTo>
                  <a:lnTo>
                    <a:pt x="8381" y="109531"/>
                  </a:lnTo>
                  <a:lnTo>
                    <a:pt x="32219" y="140366"/>
                  </a:lnTo>
                  <a:lnTo>
                    <a:pt x="51917" y="148542"/>
                  </a:lnTo>
                  <a:lnTo>
                    <a:pt x="63721" y="150723"/>
                  </a:lnTo>
                  <a:lnTo>
                    <a:pt x="86194" y="146906"/>
                  </a:lnTo>
                  <a:lnTo>
                    <a:pt x="115459" y="131603"/>
                  </a:lnTo>
                  <a:lnTo>
                    <a:pt x="130247" y="117742"/>
                  </a:lnTo>
                  <a:lnTo>
                    <a:pt x="140718" y="99882"/>
                  </a:lnTo>
                  <a:lnTo>
                    <a:pt x="145148" y="99565"/>
                  </a:lnTo>
                  <a:lnTo>
                    <a:pt x="149272" y="105203"/>
                  </a:lnTo>
                  <a:lnTo>
                    <a:pt x="171449" y="165854"/>
                  </a:lnTo>
                  <a:lnTo>
                    <a:pt x="196326" y="225522"/>
                  </a:lnTo>
                  <a:lnTo>
                    <a:pt x="216745" y="280996"/>
                  </a:lnTo>
                  <a:lnTo>
                    <a:pt x="214646" y="302291"/>
                  </a:lnTo>
                  <a:lnTo>
                    <a:pt x="205916" y="322285"/>
                  </a:lnTo>
                  <a:lnTo>
                    <a:pt x="194236" y="338969"/>
                  </a:lnTo>
                  <a:lnTo>
                    <a:pt x="178127" y="351064"/>
                  </a:lnTo>
                  <a:lnTo>
                    <a:pt x="158099" y="359169"/>
                  </a:lnTo>
                  <a:lnTo>
                    <a:pt x="113353" y="364372"/>
                  </a:lnTo>
                  <a:lnTo>
                    <a:pt x="87328" y="365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97872" y="1455412"/>
              <a:ext cx="182896" cy="144705"/>
            </a:xfrm>
            <a:custGeom>
              <a:avLst/>
              <a:gdLst/>
              <a:ahLst/>
              <a:cxnLst/>
              <a:rect l="0" t="0" r="0" b="0"/>
              <a:pathLst>
                <a:path w="182896" h="144705">
                  <a:moveTo>
                    <a:pt x="109195" y="81748"/>
                  </a:moveTo>
                  <a:lnTo>
                    <a:pt x="106075" y="39056"/>
                  </a:lnTo>
                  <a:lnTo>
                    <a:pt x="99619" y="19490"/>
                  </a:lnTo>
                  <a:lnTo>
                    <a:pt x="88952" y="2995"/>
                  </a:lnTo>
                  <a:lnTo>
                    <a:pt x="80492" y="0"/>
                  </a:lnTo>
                  <a:lnTo>
                    <a:pt x="58614" y="2912"/>
                  </a:lnTo>
                  <a:lnTo>
                    <a:pt x="39532" y="15124"/>
                  </a:lnTo>
                  <a:lnTo>
                    <a:pt x="24421" y="32250"/>
                  </a:lnTo>
                  <a:lnTo>
                    <a:pt x="1253" y="82162"/>
                  </a:lnTo>
                  <a:lnTo>
                    <a:pt x="0" y="106109"/>
                  </a:lnTo>
                  <a:lnTo>
                    <a:pt x="1303" y="119046"/>
                  </a:lnTo>
                  <a:lnTo>
                    <a:pt x="5681" y="128840"/>
                  </a:lnTo>
                  <a:lnTo>
                    <a:pt x="19905" y="142842"/>
                  </a:lnTo>
                  <a:lnTo>
                    <a:pt x="28612" y="144704"/>
                  </a:lnTo>
                  <a:lnTo>
                    <a:pt x="47644" y="140534"/>
                  </a:lnTo>
                  <a:lnTo>
                    <a:pt x="55293" y="134977"/>
                  </a:lnTo>
                  <a:lnTo>
                    <a:pt x="66912" y="119443"/>
                  </a:lnTo>
                  <a:lnTo>
                    <a:pt x="80030" y="90967"/>
                  </a:lnTo>
                  <a:lnTo>
                    <a:pt x="85072" y="87894"/>
                  </a:lnTo>
                  <a:lnTo>
                    <a:pt x="90773" y="89355"/>
                  </a:lnTo>
                  <a:lnTo>
                    <a:pt x="143015" y="125737"/>
                  </a:lnTo>
                  <a:lnTo>
                    <a:pt x="159711" y="127425"/>
                  </a:lnTo>
                  <a:lnTo>
                    <a:pt x="182895" y="123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761905" y="1210777"/>
              <a:ext cx="60976" cy="315856"/>
            </a:xfrm>
            <a:custGeom>
              <a:avLst/>
              <a:gdLst/>
              <a:ahLst/>
              <a:cxnLst/>
              <a:rect l="0" t="0" r="0" b="0"/>
              <a:pathLst>
                <a:path w="60976" h="315856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5849" y="138053"/>
                  </a:lnTo>
                  <a:lnTo>
                    <a:pt x="29488" y="195422"/>
                  </a:lnTo>
                  <a:lnTo>
                    <a:pt x="49037" y="246832"/>
                  </a:lnTo>
                  <a:lnTo>
                    <a:pt x="59403" y="303530"/>
                  </a:lnTo>
                  <a:lnTo>
                    <a:pt x="6097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86010" y="1316062"/>
              <a:ext cx="200043" cy="73700"/>
            </a:xfrm>
            <a:custGeom>
              <a:avLst/>
              <a:gdLst/>
              <a:ahLst/>
              <a:cxnLst/>
              <a:rect l="0" t="0" r="0" b="0"/>
              <a:pathLst>
                <a:path w="200043" h="73700">
                  <a:moveTo>
                    <a:pt x="200042" y="0"/>
                  </a:moveTo>
                  <a:lnTo>
                    <a:pt x="146167" y="28681"/>
                  </a:lnTo>
                  <a:lnTo>
                    <a:pt x="89005" y="54614"/>
                  </a:lnTo>
                  <a:lnTo>
                    <a:pt x="27001" y="6516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949223" y="143187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8" y="6111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907109" y="12950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033450" y="1379233"/>
              <a:ext cx="98917" cy="140413"/>
            </a:xfrm>
            <a:custGeom>
              <a:avLst/>
              <a:gdLst/>
              <a:ahLst/>
              <a:cxnLst/>
              <a:rect l="0" t="0" r="0" b="0"/>
              <a:pathLst>
                <a:path w="98917" h="140413">
                  <a:moveTo>
                    <a:pt x="0" y="0"/>
                  </a:moveTo>
                  <a:lnTo>
                    <a:pt x="19129" y="53875"/>
                  </a:lnTo>
                  <a:lnTo>
                    <a:pt x="46240" y="94999"/>
                  </a:lnTo>
                  <a:lnTo>
                    <a:pt x="68683" y="126414"/>
                  </a:lnTo>
                  <a:lnTo>
                    <a:pt x="73865" y="136918"/>
                  </a:lnTo>
                  <a:lnTo>
                    <a:pt x="78489" y="140412"/>
                  </a:lnTo>
                  <a:lnTo>
                    <a:pt x="82742" y="139231"/>
                  </a:lnTo>
                  <a:lnTo>
                    <a:pt x="90587" y="128561"/>
                  </a:lnTo>
                  <a:lnTo>
                    <a:pt x="97973" y="112120"/>
                  </a:lnTo>
                  <a:lnTo>
                    <a:pt x="98916" y="93115"/>
                  </a:lnTo>
                  <a:lnTo>
                    <a:pt x="86790" y="31441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226116" y="1368171"/>
              <a:ext cx="133719" cy="253218"/>
            </a:xfrm>
            <a:custGeom>
              <a:avLst/>
              <a:gdLst/>
              <a:ahLst/>
              <a:cxnLst/>
              <a:rect l="0" t="0" r="0" b="0"/>
              <a:pathLst>
                <a:path w="133719" h="253218">
                  <a:moveTo>
                    <a:pt x="7376" y="74233"/>
                  </a:moveTo>
                  <a:lnTo>
                    <a:pt x="68487" y="56274"/>
                  </a:lnTo>
                  <a:lnTo>
                    <a:pt x="90688" y="49484"/>
                  </a:lnTo>
                  <a:lnTo>
                    <a:pt x="99183" y="43695"/>
                  </a:lnTo>
                  <a:lnTo>
                    <a:pt x="111740" y="27905"/>
                  </a:lnTo>
                  <a:lnTo>
                    <a:pt x="113217" y="19951"/>
                  </a:lnTo>
                  <a:lnTo>
                    <a:pt x="111862" y="12309"/>
                  </a:lnTo>
                  <a:lnTo>
                    <a:pt x="108618" y="4874"/>
                  </a:lnTo>
                  <a:lnTo>
                    <a:pt x="102947" y="1087"/>
                  </a:lnTo>
                  <a:lnTo>
                    <a:pt x="87286" y="0"/>
                  </a:lnTo>
                  <a:lnTo>
                    <a:pt x="53150" y="11553"/>
                  </a:lnTo>
                  <a:lnTo>
                    <a:pt x="24578" y="29795"/>
                  </a:lnTo>
                  <a:lnTo>
                    <a:pt x="11903" y="46294"/>
                  </a:lnTo>
                  <a:lnTo>
                    <a:pt x="3539" y="66495"/>
                  </a:lnTo>
                  <a:lnTo>
                    <a:pt x="0" y="103006"/>
                  </a:lnTo>
                  <a:lnTo>
                    <a:pt x="7011" y="136570"/>
                  </a:lnTo>
                  <a:lnTo>
                    <a:pt x="36329" y="189936"/>
                  </a:lnTo>
                  <a:lnTo>
                    <a:pt x="62358" y="216010"/>
                  </a:lnTo>
                  <a:lnTo>
                    <a:pt x="115064" y="246700"/>
                  </a:lnTo>
                  <a:lnTo>
                    <a:pt x="133718" y="253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253513" y="3021678"/>
            <a:ext cx="3116436" cy="374009"/>
            <a:chOff x="4253513" y="3021678"/>
            <a:chExt cx="3116436" cy="374009"/>
          </a:xfrm>
        </p:grpSpPr>
        <p:sp>
          <p:nvSpPr>
            <p:cNvPr id="110" name="Freeform 109"/>
            <p:cNvSpPr/>
            <p:nvPr/>
          </p:nvSpPr>
          <p:spPr>
            <a:xfrm>
              <a:off x="4253513" y="3166950"/>
              <a:ext cx="787268" cy="181113"/>
            </a:xfrm>
            <a:custGeom>
              <a:avLst/>
              <a:gdLst/>
              <a:ahLst/>
              <a:cxnLst/>
              <a:rect l="0" t="0" r="0" b="0"/>
              <a:pathLst>
                <a:path w="787268" h="181113">
                  <a:moveTo>
                    <a:pt x="0" y="138998"/>
                  </a:moveTo>
                  <a:lnTo>
                    <a:pt x="42691" y="135878"/>
                  </a:lnTo>
                  <a:lnTo>
                    <a:pt x="95520" y="129933"/>
                  </a:lnTo>
                  <a:lnTo>
                    <a:pt x="155045" y="128758"/>
                  </a:lnTo>
                  <a:lnTo>
                    <a:pt x="204776" y="128555"/>
                  </a:lnTo>
                  <a:lnTo>
                    <a:pt x="257726" y="128495"/>
                  </a:lnTo>
                  <a:lnTo>
                    <a:pt x="317349" y="128477"/>
                  </a:lnTo>
                  <a:lnTo>
                    <a:pt x="375959" y="127302"/>
                  </a:lnTo>
                  <a:lnTo>
                    <a:pt x="438341" y="120136"/>
                  </a:lnTo>
                  <a:lnTo>
                    <a:pt x="493696" y="118591"/>
                  </a:lnTo>
                  <a:lnTo>
                    <a:pt x="547143" y="118133"/>
                  </a:lnTo>
                  <a:lnTo>
                    <a:pt x="603144" y="117998"/>
                  </a:lnTo>
                  <a:lnTo>
                    <a:pt x="661070" y="117958"/>
                  </a:lnTo>
                  <a:lnTo>
                    <a:pt x="712159" y="117946"/>
                  </a:lnTo>
                  <a:lnTo>
                    <a:pt x="771343" y="112352"/>
                  </a:lnTo>
                  <a:lnTo>
                    <a:pt x="778611" y="108366"/>
                  </a:lnTo>
                  <a:lnTo>
                    <a:pt x="781116" y="103369"/>
                  </a:lnTo>
                  <a:lnTo>
                    <a:pt x="780447" y="97698"/>
                  </a:lnTo>
                  <a:lnTo>
                    <a:pt x="770345" y="85157"/>
                  </a:lnTo>
                  <a:lnTo>
                    <a:pt x="715168" y="44136"/>
                  </a:lnTo>
                  <a:lnTo>
                    <a:pt x="652699" y="5238"/>
                  </a:lnTo>
                  <a:lnTo>
                    <a:pt x="638698" y="0"/>
                  </a:lnTo>
                  <a:lnTo>
                    <a:pt x="639879" y="1879"/>
                  </a:lnTo>
                  <a:lnTo>
                    <a:pt x="695975" y="41334"/>
                  </a:lnTo>
                  <a:lnTo>
                    <a:pt x="757820" y="96908"/>
                  </a:lnTo>
                  <a:lnTo>
                    <a:pt x="786082" y="124964"/>
                  </a:lnTo>
                  <a:lnTo>
                    <a:pt x="787267" y="130812"/>
                  </a:lnTo>
                  <a:lnTo>
                    <a:pt x="784547" y="135880"/>
                  </a:lnTo>
                  <a:lnTo>
                    <a:pt x="779225" y="140429"/>
                  </a:lnTo>
                  <a:lnTo>
                    <a:pt x="724170" y="159781"/>
                  </a:lnTo>
                  <a:lnTo>
                    <a:pt x="669860" y="174039"/>
                  </a:lnTo>
                  <a:lnTo>
                    <a:pt x="621181" y="1811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74094" y="3055459"/>
              <a:ext cx="204889" cy="292604"/>
            </a:xfrm>
            <a:custGeom>
              <a:avLst/>
              <a:gdLst/>
              <a:ahLst/>
              <a:cxnLst/>
              <a:rect l="0" t="0" r="0" b="0"/>
              <a:pathLst>
                <a:path w="204889" h="292604">
                  <a:moveTo>
                    <a:pt x="137553" y="8333"/>
                  </a:moveTo>
                  <a:lnTo>
                    <a:pt x="100075" y="0"/>
                  </a:lnTo>
                  <a:lnTo>
                    <a:pt x="76442" y="1120"/>
                  </a:lnTo>
                  <a:lnTo>
                    <a:pt x="32675" y="20903"/>
                  </a:lnTo>
                  <a:lnTo>
                    <a:pt x="13732" y="34977"/>
                  </a:lnTo>
                  <a:lnTo>
                    <a:pt x="1413" y="52930"/>
                  </a:lnTo>
                  <a:lnTo>
                    <a:pt x="0" y="62631"/>
                  </a:lnTo>
                  <a:lnTo>
                    <a:pt x="4669" y="82769"/>
                  </a:lnTo>
                  <a:lnTo>
                    <a:pt x="10359" y="90712"/>
                  </a:lnTo>
                  <a:lnTo>
                    <a:pt x="26041" y="102658"/>
                  </a:lnTo>
                  <a:lnTo>
                    <a:pt x="85288" y="127310"/>
                  </a:lnTo>
                  <a:lnTo>
                    <a:pt x="145936" y="148278"/>
                  </a:lnTo>
                  <a:lnTo>
                    <a:pt x="189772" y="173887"/>
                  </a:lnTo>
                  <a:lnTo>
                    <a:pt x="196932" y="184213"/>
                  </a:lnTo>
                  <a:lnTo>
                    <a:pt x="204888" y="211284"/>
                  </a:lnTo>
                  <a:lnTo>
                    <a:pt x="203778" y="248231"/>
                  </a:lnTo>
                  <a:lnTo>
                    <a:pt x="198081" y="257173"/>
                  </a:lnTo>
                  <a:lnTo>
                    <a:pt x="179272" y="270227"/>
                  </a:lnTo>
                  <a:lnTo>
                    <a:pt x="136305" y="286970"/>
                  </a:lnTo>
                  <a:lnTo>
                    <a:pt x="74383" y="292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545507" y="3221008"/>
              <a:ext cx="160939" cy="148112"/>
            </a:xfrm>
            <a:custGeom>
              <a:avLst/>
              <a:gdLst/>
              <a:ahLst/>
              <a:cxnLst/>
              <a:rect l="0" t="0" r="0" b="0"/>
              <a:pathLst>
                <a:path w="160939" h="148112">
                  <a:moveTo>
                    <a:pt x="97767" y="42826"/>
                  </a:moveTo>
                  <a:lnTo>
                    <a:pt x="88192" y="18779"/>
                  </a:lnTo>
                  <a:lnTo>
                    <a:pt x="77524" y="4452"/>
                  </a:lnTo>
                  <a:lnTo>
                    <a:pt x="69064" y="866"/>
                  </a:lnTo>
                  <a:lnTo>
                    <a:pt x="47186" y="0"/>
                  </a:lnTo>
                  <a:lnTo>
                    <a:pt x="37140" y="3747"/>
                  </a:lnTo>
                  <a:lnTo>
                    <a:pt x="19739" y="17268"/>
                  </a:lnTo>
                  <a:lnTo>
                    <a:pt x="2378" y="44612"/>
                  </a:lnTo>
                  <a:lnTo>
                    <a:pt x="0" y="64677"/>
                  </a:lnTo>
                  <a:lnTo>
                    <a:pt x="8005" y="106154"/>
                  </a:lnTo>
                  <a:lnTo>
                    <a:pt x="14529" y="113120"/>
                  </a:lnTo>
                  <a:lnTo>
                    <a:pt x="34257" y="120861"/>
                  </a:lnTo>
                  <a:lnTo>
                    <a:pt x="43728" y="120586"/>
                  </a:lnTo>
                  <a:lnTo>
                    <a:pt x="60492" y="114041"/>
                  </a:lnTo>
                  <a:lnTo>
                    <a:pt x="72622" y="100214"/>
                  </a:lnTo>
                  <a:lnTo>
                    <a:pt x="89941" y="62741"/>
                  </a:lnTo>
                  <a:lnTo>
                    <a:pt x="92550" y="60781"/>
                  </a:lnTo>
                  <a:lnTo>
                    <a:pt x="94289" y="64155"/>
                  </a:lnTo>
                  <a:lnTo>
                    <a:pt x="102669" y="97602"/>
                  </a:lnTo>
                  <a:lnTo>
                    <a:pt x="117807" y="122097"/>
                  </a:lnTo>
                  <a:lnTo>
                    <a:pt x="133580" y="133819"/>
                  </a:lnTo>
                  <a:lnTo>
                    <a:pt x="160938" y="148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49201" y="3191906"/>
              <a:ext cx="224403" cy="203781"/>
            </a:xfrm>
            <a:custGeom>
              <a:avLst/>
              <a:gdLst/>
              <a:ahLst/>
              <a:cxnLst/>
              <a:rect l="0" t="0" r="0" b="0"/>
              <a:pathLst>
                <a:path w="224403" h="203781">
                  <a:moveTo>
                    <a:pt x="9887" y="114042"/>
                  </a:moveTo>
                  <a:lnTo>
                    <a:pt x="13006" y="156734"/>
                  </a:lnTo>
                  <a:lnTo>
                    <a:pt x="24541" y="198384"/>
                  </a:lnTo>
                  <a:lnTo>
                    <a:pt x="24336" y="203025"/>
                  </a:lnTo>
                  <a:lnTo>
                    <a:pt x="21859" y="203780"/>
                  </a:lnTo>
                  <a:lnTo>
                    <a:pt x="17868" y="201943"/>
                  </a:lnTo>
                  <a:lnTo>
                    <a:pt x="10315" y="190544"/>
                  </a:lnTo>
                  <a:lnTo>
                    <a:pt x="4228" y="172609"/>
                  </a:lnTo>
                  <a:lnTo>
                    <a:pt x="0" y="109464"/>
                  </a:lnTo>
                  <a:lnTo>
                    <a:pt x="5138" y="73691"/>
                  </a:lnTo>
                  <a:lnTo>
                    <a:pt x="12570" y="67254"/>
                  </a:lnTo>
                  <a:lnTo>
                    <a:pt x="36426" y="63222"/>
                  </a:lnTo>
                  <a:lnTo>
                    <a:pt x="57167" y="68448"/>
                  </a:lnTo>
                  <a:lnTo>
                    <a:pt x="89546" y="90868"/>
                  </a:lnTo>
                  <a:lnTo>
                    <a:pt x="107727" y="119213"/>
                  </a:lnTo>
                  <a:lnTo>
                    <a:pt x="107869" y="117490"/>
                  </a:lnTo>
                  <a:lnTo>
                    <a:pt x="104926" y="58929"/>
                  </a:lnTo>
                  <a:lnTo>
                    <a:pt x="107109" y="33395"/>
                  </a:lnTo>
                  <a:lnTo>
                    <a:pt x="115878" y="10349"/>
                  </a:lnTo>
                  <a:lnTo>
                    <a:pt x="122661" y="3969"/>
                  </a:lnTo>
                  <a:lnTo>
                    <a:pt x="130694" y="886"/>
                  </a:lnTo>
                  <a:lnTo>
                    <a:pt x="139558" y="0"/>
                  </a:lnTo>
                  <a:lnTo>
                    <a:pt x="158765" y="5255"/>
                  </a:lnTo>
                  <a:lnTo>
                    <a:pt x="186190" y="21367"/>
                  </a:lnTo>
                  <a:lnTo>
                    <a:pt x="200548" y="35418"/>
                  </a:lnTo>
                  <a:lnTo>
                    <a:pt x="223193" y="83194"/>
                  </a:lnTo>
                  <a:lnTo>
                    <a:pt x="224402" y="106961"/>
                  </a:lnTo>
                  <a:lnTo>
                    <a:pt x="220457" y="156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35693" y="3177257"/>
              <a:ext cx="134007" cy="191863"/>
            </a:xfrm>
            <a:custGeom>
              <a:avLst/>
              <a:gdLst/>
              <a:ahLst/>
              <a:cxnLst/>
              <a:rect l="0" t="0" r="0" b="0"/>
              <a:pathLst>
                <a:path w="134007" h="191863">
                  <a:moveTo>
                    <a:pt x="28721" y="107634"/>
                  </a:moveTo>
                  <a:lnTo>
                    <a:pt x="46702" y="91993"/>
                  </a:lnTo>
                  <a:lnTo>
                    <a:pt x="101906" y="60791"/>
                  </a:lnTo>
                  <a:lnTo>
                    <a:pt x="118179" y="47431"/>
                  </a:lnTo>
                  <a:lnTo>
                    <a:pt x="122285" y="39422"/>
                  </a:lnTo>
                  <a:lnTo>
                    <a:pt x="123728" y="21166"/>
                  </a:lnTo>
                  <a:lnTo>
                    <a:pt x="120135" y="13724"/>
                  </a:lnTo>
                  <a:lnTo>
                    <a:pt x="106785" y="2335"/>
                  </a:lnTo>
                  <a:lnTo>
                    <a:pt x="98311" y="0"/>
                  </a:lnTo>
                  <a:lnTo>
                    <a:pt x="79537" y="525"/>
                  </a:lnTo>
                  <a:lnTo>
                    <a:pt x="49237" y="12987"/>
                  </a:lnTo>
                  <a:lnTo>
                    <a:pt x="23621" y="37086"/>
                  </a:lnTo>
                  <a:lnTo>
                    <a:pt x="6803" y="66454"/>
                  </a:lnTo>
                  <a:lnTo>
                    <a:pt x="0" y="102971"/>
                  </a:lnTo>
                  <a:lnTo>
                    <a:pt x="4648" y="126618"/>
                  </a:lnTo>
                  <a:lnTo>
                    <a:pt x="20419" y="156543"/>
                  </a:lnTo>
                  <a:lnTo>
                    <a:pt x="34389" y="171485"/>
                  </a:lnTo>
                  <a:lnTo>
                    <a:pt x="52298" y="182025"/>
                  </a:lnTo>
                  <a:lnTo>
                    <a:pt x="98456" y="189919"/>
                  </a:lnTo>
                  <a:lnTo>
                    <a:pt x="134006" y="191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22383" y="313749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363" y="5589"/>
                  </a:lnTo>
                  <a:lnTo>
                    <a:pt x="5497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43440" y="3201096"/>
              <a:ext cx="157929" cy="10096"/>
            </a:xfrm>
            <a:custGeom>
              <a:avLst/>
              <a:gdLst/>
              <a:ahLst/>
              <a:cxnLst/>
              <a:rect l="0" t="0" r="0" b="0"/>
              <a:pathLst>
                <a:path w="157929" h="10096">
                  <a:moveTo>
                    <a:pt x="157928" y="10095"/>
                  </a:moveTo>
                  <a:lnTo>
                    <a:pt x="120450" y="1762"/>
                  </a:lnTo>
                  <a:lnTo>
                    <a:pt x="63437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06735" y="302167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2" y="27557"/>
                  </a:lnTo>
                  <a:lnTo>
                    <a:pt x="11180" y="83779"/>
                  </a:lnTo>
                  <a:lnTo>
                    <a:pt x="10658" y="145881"/>
                  </a:lnTo>
                  <a:lnTo>
                    <a:pt x="3319" y="207238"/>
                  </a:lnTo>
                  <a:lnTo>
                    <a:pt x="983" y="25611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59337" y="3126963"/>
              <a:ext cx="410612" cy="84229"/>
            </a:xfrm>
            <a:custGeom>
              <a:avLst/>
              <a:gdLst/>
              <a:ahLst/>
              <a:cxnLst/>
              <a:rect l="0" t="0" r="0" b="0"/>
              <a:pathLst>
                <a:path w="410612" h="84229">
                  <a:moveTo>
                    <a:pt x="410611" y="0"/>
                  </a:moveTo>
                  <a:lnTo>
                    <a:pt x="376988" y="2340"/>
                  </a:lnTo>
                  <a:lnTo>
                    <a:pt x="325288" y="22906"/>
                  </a:lnTo>
                  <a:lnTo>
                    <a:pt x="297820" y="33577"/>
                  </a:lnTo>
                  <a:lnTo>
                    <a:pt x="242059" y="43548"/>
                  </a:lnTo>
                  <a:lnTo>
                    <a:pt x="191573" y="56436"/>
                  </a:lnTo>
                  <a:lnTo>
                    <a:pt x="133334" y="63011"/>
                  </a:lnTo>
                  <a:lnTo>
                    <a:pt x="79370" y="74361"/>
                  </a:lnTo>
                  <a:lnTo>
                    <a:pt x="36385" y="8130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347647" y="852808"/>
            <a:ext cx="2578088" cy="631711"/>
            <a:chOff x="1347647" y="852808"/>
            <a:chExt cx="2578088" cy="631711"/>
          </a:xfrm>
        </p:grpSpPr>
        <p:sp>
          <p:nvSpPr>
            <p:cNvPr id="2" name="Freeform 1"/>
            <p:cNvSpPr/>
            <p:nvPr/>
          </p:nvSpPr>
          <p:spPr>
            <a:xfrm>
              <a:off x="1347647" y="1201712"/>
              <a:ext cx="189514" cy="19594"/>
            </a:xfrm>
            <a:custGeom>
              <a:avLst/>
              <a:gdLst/>
              <a:ahLst/>
              <a:cxnLst/>
              <a:rect l="0" t="0" r="0" b="0"/>
              <a:pathLst>
                <a:path w="189514" h="19594">
                  <a:moveTo>
                    <a:pt x="189513" y="9065"/>
                  </a:moveTo>
                  <a:lnTo>
                    <a:pt x="130896" y="0"/>
                  </a:lnTo>
                  <a:lnTo>
                    <a:pt x="70657" y="7231"/>
                  </a:lnTo>
                  <a:lnTo>
                    <a:pt x="25655" y="16805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91150" y="852808"/>
              <a:ext cx="19794" cy="558011"/>
            </a:xfrm>
            <a:custGeom>
              <a:avLst/>
              <a:gdLst/>
              <a:ahLst/>
              <a:cxnLst/>
              <a:rect l="0" t="0" r="0" b="0"/>
              <a:pathLst>
                <a:path w="19794" h="558011">
                  <a:moveTo>
                    <a:pt x="19793" y="0"/>
                  </a:moveTo>
                  <a:lnTo>
                    <a:pt x="3004" y="63450"/>
                  </a:lnTo>
                  <a:lnTo>
                    <a:pt x="0" y="112127"/>
                  </a:lnTo>
                  <a:lnTo>
                    <a:pt x="280" y="166973"/>
                  </a:lnTo>
                  <a:lnTo>
                    <a:pt x="7143" y="221845"/>
                  </a:lnTo>
                  <a:lnTo>
                    <a:pt x="8635" y="272792"/>
                  </a:lnTo>
                  <a:lnTo>
                    <a:pt x="8985" y="315433"/>
                  </a:lnTo>
                  <a:lnTo>
                    <a:pt x="9181" y="376561"/>
                  </a:lnTo>
                  <a:lnTo>
                    <a:pt x="9239" y="427688"/>
                  </a:lnTo>
                  <a:lnTo>
                    <a:pt x="9257" y="483911"/>
                  </a:lnTo>
                  <a:lnTo>
                    <a:pt x="9263" y="536658"/>
                  </a:lnTo>
                  <a:lnTo>
                    <a:pt x="9264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59810" y="905450"/>
              <a:ext cx="272191" cy="302215"/>
            </a:xfrm>
            <a:custGeom>
              <a:avLst/>
              <a:gdLst/>
              <a:ahLst/>
              <a:cxnLst/>
              <a:rect l="0" t="0" r="0" b="0"/>
              <a:pathLst>
                <a:path w="272191" h="302215">
                  <a:moveTo>
                    <a:pt x="272190" y="252684"/>
                  </a:moveTo>
                  <a:lnTo>
                    <a:pt x="218314" y="270643"/>
                  </a:lnTo>
                  <a:lnTo>
                    <a:pt x="156268" y="291325"/>
                  </a:lnTo>
                  <a:lnTo>
                    <a:pt x="111121" y="302214"/>
                  </a:lnTo>
                  <a:lnTo>
                    <a:pt x="74337" y="301285"/>
                  </a:lnTo>
                  <a:lnTo>
                    <a:pt x="53234" y="295342"/>
                  </a:lnTo>
                  <a:lnTo>
                    <a:pt x="36056" y="284901"/>
                  </a:lnTo>
                  <a:lnTo>
                    <a:pt x="23742" y="269343"/>
                  </a:lnTo>
                  <a:lnTo>
                    <a:pt x="6304" y="230758"/>
                  </a:lnTo>
                  <a:lnTo>
                    <a:pt x="0" y="172531"/>
                  </a:lnTo>
                  <a:lnTo>
                    <a:pt x="78" y="123130"/>
                  </a:lnTo>
                  <a:lnTo>
                    <a:pt x="6873" y="60804"/>
                  </a:lnTo>
                  <a:lnTo>
                    <a:pt x="89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97706" y="1147606"/>
              <a:ext cx="51278" cy="61790"/>
            </a:xfrm>
            <a:custGeom>
              <a:avLst/>
              <a:gdLst/>
              <a:ahLst/>
              <a:cxnLst/>
              <a:rect l="0" t="0" r="0" b="0"/>
              <a:pathLst>
                <a:path w="51278" h="61790">
                  <a:moveTo>
                    <a:pt x="39620" y="10528"/>
                  </a:moveTo>
                  <a:lnTo>
                    <a:pt x="15574" y="20104"/>
                  </a:lnTo>
                  <a:lnTo>
                    <a:pt x="1247" y="30772"/>
                  </a:lnTo>
                  <a:lnTo>
                    <a:pt x="0" y="33383"/>
                  </a:lnTo>
                  <a:lnTo>
                    <a:pt x="2678" y="33953"/>
                  </a:lnTo>
                  <a:lnTo>
                    <a:pt x="7973" y="33164"/>
                  </a:lnTo>
                  <a:lnTo>
                    <a:pt x="26604" y="20875"/>
                  </a:lnTo>
                  <a:lnTo>
                    <a:pt x="28603" y="15086"/>
                  </a:lnTo>
                  <a:lnTo>
                    <a:pt x="27596" y="8888"/>
                  </a:lnTo>
                  <a:lnTo>
                    <a:pt x="24585" y="2415"/>
                  </a:lnTo>
                  <a:lnTo>
                    <a:pt x="20238" y="440"/>
                  </a:lnTo>
                  <a:lnTo>
                    <a:pt x="15000" y="1463"/>
                  </a:lnTo>
                  <a:lnTo>
                    <a:pt x="9169" y="4485"/>
                  </a:lnTo>
                  <a:lnTo>
                    <a:pt x="6451" y="10009"/>
                  </a:lnTo>
                  <a:lnTo>
                    <a:pt x="6551" y="25505"/>
                  </a:lnTo>
                  <a:lnTo>
                    <a:pt x="11725" y="31041"/>
                  </a:lnTo>
                  <a:lnTo>
                    <a:pt x="29952" y="37193"/>
                  </a:lnTo>
                  <a:lnTo>
                    <a:pt x="35514" y="35324"/>
                  </a:lnTo>
                  <a:lnTo>
                    <a:pt x="38052" y="30568"/>
                  </a:lnTo>
                  <a:lnTo>
                    <a:pt x="38575" y="23888"/>
                  </a:lnTo>
                  <a:lnTo>
                    <a:pt x="35414" y="20605"/>
                  </a:lnTo>
                  <a:lnTo>
                    <a:pt x="29797" y="19585"/>
                  </a:lnTo>
                  <a:lnTo>
                    <a:pt x="22543" y="20076"/>
                  </a:lnTo>
                  <a:lnTo>
                    <a:pt x="18877" y="23912"/>
                  </a:lnTo>
                  <a:lnTo>
                    <a:pt x="17602" y="29979"/>
                  </a:lnTo>
                  <a:lnTo>
                    <a:pt x="17923" y="37534"/>
                  </a:lnTo>
                  <a:lnTo>
                    <a:pt x="24517" y="52166"/>
                  </a:lnTo>
                  <a:lnTo>
                    <a:pt x="29552" y="59344"/>
                  </a:lnTo>
                  <a:lnTo>
                    <a:pt x="35247" y="61789"/>
                  </a:lnTo>
                  <a:lnTo>
                    <a:pt x="41384" y="61080"/>
                  </a:lnTo>
                  <a:lnTo>
                    <a:pt x="47815" y="58267"/>
                  </a:lnTo>
                  <a:lnTo>
                    <a:pt x="50933" y="52883"/>
                  </a:lnTo>
                  <a:lnTo>
                    <a:pt x="51277" y="37541"/>
                  </a:lnTo>
                  <a:lnTo>
                    <a:pt x="44411" y="22144"/>
                  </a:lnTo>
                  <a:lnTo>
                    <a:pt x="39304" y="14763"/>
                  </a:lnTo>
                  <a:lnTo>
                    <a:pt x="32391" y="11012"/>
                  </a:lnTo>
                  <a:lnTo>
                    <a:pt x="15350" y="9963"/>
                  </a:lnTo>
                  <a:lnTo>
                    <a:pt x="10572" y="14831"/>
                  </a:lnTo>
                  <a:lnTo>
                    <a:pt x="8556" y="22755"/>
                  </a:lnTo>
                  <a:lnTo>
                    <a:pt x="8382" y="32718"/>
                  </a:lnTo>
                  <a:lnTo>
                    <a:pt x="12946" y="38189"/>
                  </a:lnTo>
                  <a:lnTo>
                    <a:pt x="20667" y="40667"/>
                  </a:lnTo>
                  <a:lnTo>
                    <a:pt x="30494" y="41149"/>
                  </a:lnTo>
                  <a:lnTo>
                    <a:pt x="35876" y="37961"/>
                  </a:lnTo>
                  <a:lnTo>
                    <a:pt x="38294" y="32327"/>
                  </a:lnTo>
                  <a:lnTo>
                    <a:pt x="38736" y="25060"/>
                  </a:lnTo>
                  <a:lnTo>
                    <a:pt x="35521" y="22556"/>
                  </a:lnTo>
                  <a:lnTo>
                    <a:pt x="29868" y="23226"/>
                  </a:lnTo>
                  <a:lnTo>
                    <a:pt x="22590" y="26012"/>
                  </a:lnTo>
                  <a:lnTo>
                    <a:pt x="18908" y="31380"/>
                  </a:lnTo>
                  <a:lnTo>
                    <a:pt x="17936" y="46702"/>
                  </a:lnTo>
                  <a:lnTo>
                    <a:pt x="20485" y="49852"/>
                  </a:lnTo>
                  <a:lnTo>
                    <a:pt x="24524" y="49612"/>
                  </a:lnTo>
                  <a:lnTo>
                    <a:pt x="29556" y="47113"/>
                  </a:lnTo>
                  <a:lnTo>
                    <a:pt x="31741" y="41937"/>
                  </a:lnTo>
                  <a:lnTo>
                    <a:pt x="290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12374" y="901476"/>
              <a:ext cx="214549" cy="482628"/>
            </a:xfrm>
            <a:custGeom>
              <a:avLst/>
              <a:gdLst/>
              <a:ahLst/>
              <a:cxnLst/>
              <a:rect l="0" t="0" r="0" b="0"/>
              <a:pathLst>
                <a:path w="214549" h="482628">
                  <a:moveTo>
                    <a:pt x="214548" y="109259"/>
                  </a:moveTo>
                  <a:lnTo>
                    <a:pt x="155985" y="169936"/>
                  </a:lnTo>
                  <a:lnTo>
                    <a:pt x="119936" y="227864"/>
                  </a:lnTo>
                  <a:lnTo>
                    <a:pt x="91744" y="281776"/>
                  </a:lnTo>
                  <a:lnTo>
                    <a:pt x="72051" y="336316"/>
                  </a:lnTo>
                  <a:lnTo>
                    <a:pt x="47705" y="392927"/>
                  </a:lnTo>
                  <a:lnTo>
                    <a:pt x="39161" y="436114"/>
                  </a:lnTo>
                  <a:lnTo>
                    <a:pt x="43401" y="459639"/>
                  </a:lnTo>
                  <a:lnTo>
                    <a:pt x="47808" y="469188"/>
                  </a:lnTo>
                  <a:lnTo>
                    <a:pt x="55425" y="475553"/>
                  </a:lnTo>
                  <a:lnTo>
                    <a:pt x="76366" y="482627"/>
                  </a:lnTo>
                  <a:lnTo>
                    <a:pt x="86162" y="482173"/>
                  </a:lnTo>
                  <a:lnTo>
                    <a:pt x="103285" y="475430"/>
                  </a:lnTo>
                  <a:lnTo>
                    <a:pt x="115575" y="461515"/>
                  </a:lnTo>
                  <a:lnTo>
                    <a:pt x="148812" y="403556"/>
                  </a:lnTo>
                  <a:lnTo>
                    <a:pt x="156086" y="380438"/>
                  </a:lnTo>
                  <a:lnTo>
                    <a:pt x="159011" y="336877"/>
                  </a:lnTo>
                  <a:lnTo>
                    <a:pt x="155550" y="312198"/>
                  </a:lnTo>
                  <a:lnTo>
                    <a:pt x="146992" y="292651"/>
                  </a:lnTo>
                  <a:lnTo>
                    <a:pt x="141435" y="284163"/>
                  </a:lnTo>
                  <a:lnTo>
                    <a:pt x="125901" y="271612"/>
                  </a:lnTo>
                  <a:lnTo>
                    <a:pt x="71030" y="241817"/>
                  </a:lnTo>
                  <a:lnTo>
                    <a:pt x="29518" y="207419"/>
                  </a:lnTo>
                  <a:lnTo>
                    <a:pt x="13365" y="180848"/>
                  </a:lnTo>
                  <a:lnTo>
                    <a:pt x="1170" y="150748"/>
                  </a:lnTo>
                  <a:lnTo>
                    <a:pt x="0" y="130038"/>
                  </a:lnTo>
                  <a:lnTo>
                    <a:pt x="8781" y="82558"/>
                  </a:lnTo>
                  <a:lnTo>
                    <a:pt x="23989" y="53125"/>
                  </a:lnTo>
                  <a:lnTo>
                    <a:pt x="43312" y="29586"/>
                  </a:lnTo>
                  <a:lnTo>
                    <a:pt x="69445" y="13383"/>
                  </a:lnTo>
                  <a:lnTo>
                    <a:pt x="99415" y="1173"/>
                  </a:lnTo>
                  <a:lnTo>
                    <a:pt x="123213" y="0"/>
                  </a:lnTo>
                  <a:lnTo>
                    <a:pt x="136111" y="1324"/>
                  </a:lnTo>
                  <a:lnTo>
                    <a:pt x="156680" y="12155"/>
                  </a:lnTo>
                  <a:lnTo>
                    <a:pt x="172451" y="28667"/>
                  </a:lnTo>
                  <a:lnTo>
                    <a:pt x="183360" y="47704"/>
                  </a:lnTo>
                  <a:lnTo>
                    <a:pt x="185869" y="64744"/>
                  </a:lnTo>
                  <a:lnTo>
                    <a:pt x="182962" y="88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10161" y="873865"/>
              <a:ext cx="132617" cy="536954"/>
            </a:xfrm>
            <a:custGeom>
              <a:avLst/>
              <a:gdLst/>
              <a:ahLst/>
              <a:cxnLst/>
              <a:rect l="0" t="0" r="0" b="0"/>
              <a:pathLst>
                <a:path w="132617" h="536954">
                  <a:moveTo>
                    <a:pt x="132616" y="0"/>
                  </a:moveTo>
                  <a:lnTo>
                    <a:pt x="115848" y="5589"/>
                  </a:lnTo>
                  <a:lnTo>
                    <a:pt x="104496" y="17692"/>
                  </a:lnTo>
                  <a:lnTo>
                    <a:pt x="71944" y="77448"/>
                  </a:lnTo>
                  <a:lnTo>
                    <a:pt x="44991" y="135978"/>
                  </a:lnTo>
                  <a:lnTo>
                    <a:pt x="18709" y="194984"/>
                  </a:lnTo>
                  <a:lnTo>
                    <a:pt x="1494" y="257967"/>
                  </a:lnTo>
                  <a:lnTo>
                    <a:pt x="0" y="320495"/>
                  </a:lnTo>
                  <a:lnTo>
                    <a:pt x="5034" y="372923"/>
                  </a:lnTo>
                  <a:lnTo>
                    <a:pt x="15604" y="427170"/>
                  </a:lnTo>
                  <a:lnTo>
                    <a:pt x="45645" y="483718"/>
                  </a:lnTo>
                  <a:lnTo>
                    <a:pt x="71936" y="522798"/>
                  </a:lnTo>
                  <a:lnTo>
                    <a:pt x="90502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63834" y="1152545"/>
              <a:ext cx="115814" cy="16119"/>
            </a:xfrm>
            <a:custGeom>
              <a:avLst/>
              <a:gdLst/>
              <a:ahLst/>
              <a:cxnLst/>
              <a:rect l="0" t="0" r="0" b="0"/>
              <a:pathLst>
                <a:path w="115814" h="16119">
                  <a:moveTo>
                    <a:pt x="115813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18719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63875" y="986854"/>
              <a:ext cx="231628" cy="342612"/>
            </a:xfrm>
            <a:custGeom>
              <a:avLst/>
              <a:gdLst/>
              <a:ahLst/>
              <a:cxnLst/>
              <a:rect l="0" t="0" r="0" b="0"/>
              <a:pathLst>
                <a:path w="231628" h="342612">
                  <a:moveTo>
                    <a:pt x="0" y="44938"/>
                  </a:moveTo>
                  <a:lnTo>
                    <a:pt x="5589" y="28171"/>
                  </a:lnTo>
                  <a:lnTo>
                    <a:pt x="17692" y="16819"/>
                  </a:lnTo>
                  <a:lnTo>
                    <a:pt x="59647" y="0"/>
                  </a:lnTo>
                  <a:lnTo>
                    <a:pt x="99302" y="168"/>
                  </a:lnTo>
                  <a:lnTo>
                    <a:pt x="120563" y="7883"/>
                  </a:lnTo>
                  <a:lnTo>
                    <a:pt x="153277" y="31899"/>
                  </a:lnTo>
                  <a:lnTo>
                    <a:pt x="181099" y="74815"/>
                  </a:lnTo>
                  <a:lnTo>
                    <a:pt x="193909" y="108773"/>
                  </a:lnTo>
                  <a:lnTo>
                    <a:pt x="198830" y="161576"/>
                  </a:lnTo>
                  <a:lnTo>
                    <a:pt x="194213" y="217067"/>
                  </a:lnTo>
                  <a:lnTo>
                    <a:pt x="170346" y="278782"/>
                  </a:lnTo>
                  <a:lnTo>
                    <a:pt x="161107" y="303287"/>
                  </a:lnTo>
                  <a:lnTo>
                    <a:pt x="149202" y="321977"/>
                  </a:lnTo>
                  <a:lnTo>
                    <a:pt x="132993" y="334963"/>
                  </a:lnTo>
                  <a:lnTo>
                    <a:pt x="123757" y="340063"/>
                  </a:lnTo>
                  <a:lnTo>
                    <a:pt x="101017" y="342611"/>
                  </a:lnTo>
                  <a:lnTo>
                    <a:pt x="77652" y="338674"/>
                  </a:lnTo>
                  <a:lnTo>
                    <a:pt x="59469" y="329126"/>
                  </a:lnTo>
                  <a:lnTo>
                    <a:pt x="46708" y="313963"/>
                  </a:lnTo>
                  <a:lnTo>
                    <a:pt x="38307" y="294356"/>
                  </a:lnTo>
                  <a:lnTo>
                    <a:pt x="34573" y="270044"/>
                  </a:lnTo>
                  <a:lnTo>
                    <a:pt x="39153" y="249880"/>
                  </a:lnTo>
                  <a:lnTo>
                    <a:pt x="43650" y="241228"/>
                  </a:lnTo>
                  <a:lnTo>
                    <a:pt x="51327" y="235460"/>
                  </a:lnTo>
                  <a:lnTo>
                    <a:pt x="72335" y="229050"/>
                  </a:lnTo>
                  <a:lnTo>
                    <a:pt x="104881" y="231031"/>
                  </a:lnTo>
                  <a:lnTo>
                    <a:pt x="155725" y="249417"/>
                  </a:lnTo>
                  <a:lnTo>
                    <a:pt x="204589" y="268646"/>
                  </a:lnTo>
                  <a:lnTo>
                    <a:pt x="231627" y="287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48145" y="852808"/>
              <a:ext cx="177590" cy="631711"/>
            </a:xfrm>
            <a:custGeom>
              <a:avLst/>
              <a:gdLst/>
              <a:ahLst/>
              <a:cxnLst/>
              <a:rect l="0" t="0" r="0" b="0"/>
              <a:pathLst>
                <a:path w="177590" h="631711">
                  <a:moveTo>
                    <a:pt x="0" y="0"/>
                  </a:moveTo>
                  <a:lnTo>
                    <a:pt x="44322" y="56214"/>
                  </a:lnTo>
                  <a:lnTo>
                    <a:pt x="89458" y="117988"/>
                  </a:lnTo>
                  <a:lnTo>
                    <a:pt x="124139" y="173586"/>
                  </a:lnTo>
                  <a:lnTo>
                    <a:pt x="150407" y="232077"/>
                  </a:lnTo>
                  <a:lnTo>
                    <a:pt x="164847" y="278509"/>
                  </a:lnTo>
                  <a:lnTo>
                    <a:pt x="174276" y="337805"/>
                  </a:lnTo>
                  <a:lnTo>
                    <a:pt x="177589" y="398008"/>
                  </a:lnTo>
                  <a:lnTo>
                    <a:pt x="176231" y="447691"/>
                  </a:lnTo>
                  <a:lnTo>
                    <a:pt x="155997" y="510049"/>
                  </a:lnTo>
                  <a:lnTo>
                    <a:pt x="128644" y="566599"/>
                  </a:lnTo>
                  <a:lnTo>
                    <a:pt x="77261" y="622956"/>
                  </a:lnTo>
                  <a:lnTo>
                    <a:pt x="63171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1621388" y="2095171"/>
            <a:ext cx="168457" cy="1"/>
          </a:xfrm>
          <a:custGeom>
            <a:avLst/>
            <a:gdLst/>
            <a:ahLst/>
            <a:cxnLst/>
            <a:rect l="0" t="0" r="0" b="0"/>
            <a:pathLst>
              <a:path w="168457" h="1">
                <a:moveTo>
                  <a:pt x="168456" y="0"/>
                </a:moveTo>
                <a:lnTo>
                  <a:pt x="119525" y="0"/>
                </a:lnTo>
                <a:lnTo>
                  <a:pt x="71680" y="0"/>
                </a:lnTo>
                <a:lnTo>
                  <a:pt x="2981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74845" y="1705616"/>
            <a:ext cx="1919105" cy="747524"/>
            <a:chOff x="1974845" y="1705616"/>
            <a:chExt cx="1919105" cy="747524"/>
          </a:xfrm>
        </p:grpSpPr>
        <p:sp>
          <p:nvSpPr>
            <p:cNvPr id="13" name="Freeform 12"/>
            <p:cNvSpPr/>
            <p:nvPr/>
          </p:nvSpPr>
          <p:spPr>
            <a:xfrm>
              <a:off x="1974845" y="1815214"/>
              <a:ext cx="347688" cy="536303"/>
            </a:xfrm>
            <a:custGeom>
              <a:avLst/>
              <a:gdLst/>
              <a:ahLst/>
              <a:cxnLst/>
              <a:rect l="0" t="0" r="0" b="0"/>
              <a:pathLst>
                <a:path w="347688" h="536303">
                  <a:moveTo>
                    <a:pt x="36098" y="16744"/>
                  </a:moveTo>
                  <a:lnTo>
                    <a:pt x="12379" y="75361"/>
                  </a:lnTo>
                  <a:lnTo>
                    <a:pt x="0" y="114110"/>
                  </a:lnTo>
                  <a:lnTo>
                    <a:pt x="18922" y="57728"/>
                  </a:lnTo>
                  <a:lnTo>
                    <a:pt x="34778" y="32527"/>
                  </a:lnTo>
                  <a:lnTo>
                    <a:pt x="65472" y="10242"/>
                  </a:lnTo>
                  <a:lnTo>
                    <a:pt x="104203" y="0"/>
                  </a:lnTo>
                  <a:lnTo>
                    <a:pt x="128368" y="3843"/>
                  </a:lnTo>
                  <a:lnTo>
                    <a:pt x="139725" y="8143"/>
                  </a:lnTo>
                  <a:lnTo>
                    <a:pt x="158583" y="25400"/>
                  </a:lnTo>
                  <a:lnTo>
                    <a:pt x="184165" y="69017"/>
                  </a:lnTo>
                  <a:lnTo>
                    <a:pt x="196693" y="100863"/>
                  </a:lnTo>
                  <a:lnTo>
                    <a:pt x="196635" y="138114"/>
                  </a:lnTo>
                  <a:lnTo>
                    <a:pt x="189209" y="173199"/>
                  </a:lnTo>
                  <a:lnTo>
                    <a:pt x="174011" y="200231"/>
                  </a:lnTo>
                  <a:lnTo>
                    <a:pt x="145358" y="225647"/>
                  </a:lnTo>
                  <a:lnTo>
                    <a:pt x="145203" y="225033"/>
                  </a:lnTo>
                  <a:lnTo>
                    <a:pt x="147439" y="222284"/>
                  </a:lnTo>
                  <a:lnTo>
                    <a:pt x="162402" y="222349"/>
                  </a:lnTo>
                  <a:lnTo>
                    <a:pt x="222313" y="236235"/>
                  </a:lnTo>
                  <a:lnTo>
                    <a:pt x="255049" y="254654"/>
                  </a:lnTo>
                  <a:lnTo>
                    <a:pt x="309558" y="313264"/>
                  </a:lnTo>
                  <a:lnTo>
                    <a:pt x="337556" y="365218"/>
                  </a:lnTo>
                  <a:lnTo>
                    <a:pt x="347687" y="406605"/>
                  </a:lnTo>
                  <a:lnTo>
                    <a:pt x="347569" y="448503"/>
                  </a:lnTo>
                  <a:lnTo>
                    <a:pt x="341815" y="475359"/>
                  </a:lnTo>
                  <a:lnTo>
                    <a:pt x="331459" y="498993"/>
                  </a:lnTo>
                  <a:lnTo>
                    <a:pt x="312819" y="514957"/>
                  </a:lnTo>
                  <a:lnTo>
                    <a:pt x="262724" y="534737"/>
                  </a:lnTo>
                  <a:lnTo>
                    <a:pt x="238596" y="536302"/>
                  </a:lnTo>
                  <a:lnTo>
                    <a:pt x="182542" y="524629"/>
                  </a:lnTo>
                  <a:lnTo>
                    <a:pt x="172968" y="522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00497" y="1807556"/>
              <a:ext cx="294799" cy="438268"/>
            </a:xfrm>
            <a:custGeom>
              <a:avLst/>
              <a:gdLst/>
              <a:ahLst/>
              <a:cxnLst/>
              <a:rect l="0" t="0" r="0" b="0"/>
              <a:pathLst>
                <a:path w="294799" h="438268">
                  <a:moveTo>
                    <a:pt x="0" y="108630"/>
                  </a:moveTo>
                  <a:lnTo>
                    <a:pt x="0" y="86273"/>
                  </a:lnTo>
                  <a:lnTo>
                    <a:pt x="6239" y="69058"/>
                  </a:lnTo>
                  <a:lnTo>
                    <a:pt x="29308" y="38942"/>
                  </a:lnTo>
                  <a:lnTo>
                    <a:pt x="64801" y="11633"/>
                  </a:lnTo>
                  <a:lnTo>
                    <a:pt x="84952" y="1959"/>
                  </a:lnTo>
                  <a:lnTo>
                    <a:pt x="108726" y="0"/>
                  </a:lnTo>
                  <a:lnTo>
                    <a:pt x="156527" y="8274"/>
                  </a:lnTo>
                  <a:lnTo>
                    <a:pt x="175243" y="20743"/>
                  </a:lnTo>
                  <a:lnTo>
                    <a:pt x="198933" y="50614"/>
                  </a:lnTo>
                  <a:lnTo>
                    <a:pt x="222309" y="102629"/>
                  </a:lnTo>
                  <a:lnTo>
                    <a:pt x="237022" y="151898"/>
                  </a:lnTo>
                  <a:lnTo>
                    <a:pt x="240635" y="198789"/>
                  </a:lnTo>
                  <a:lnTo>
                    <a:pt x="241705" y="249728"/>
                  </a:lnTo>
                  <a:lnTo>
                    <a:pt x="240852" y="300695"/>
                  </a:lnTo>
                  <a:lnTo>
                    <a:pt x="230676" y="357312"/>
                  </a:lnTo>
                  <a:lnTo>
                    <a:pt x="227484" y="369175"/>
                  </a:lnTo>
                  <a:lnTo>
                    <a:pt x="214578" y="388594"/>
                  </a:lnTo>
                  <a:lnTo>
                    <a:pt x="177696" y="420125"/>
                  </a:lnTo>
                  <a:lnTo>
                    <a:pt x="147017" y="436191"/>
                  </a:lnTo>
                  <a:lnTo>
                    <a:pt x="126172" y="438267"/>
                  </a:lnTo>
                  <a:lnTo>
                    <a:pt x="106379" y="434120"/>
                  </a:lnTo>
                  <a:lnTo>
                    <a:pt x="74609" y="412393"/>
                  </a:lnTo>
                  <a:lnTo>
                    <a:pt x="67287" y="405895"/>
                  </a:lnTo>
                  <a:lnTo>
                    <a:pt x="63575" y="396884"/>
                  </a:lnTo>
                  <a:lnTo>
                    <a:pt x="62571" y="374393"/>
                  </a:lnTo>
                  <a:lnTo>
                    <a:pt x="69143" y="355039"/>
                  </a:lnTo>
                  <a:lnTo>
                    <a:pt x="74172" y="346602"/>
                  </a:lnTo>
                  <a:lnTo>
                    <a:pt x="89117" y="334108"/>
                  </a:lnTo>
                  <a:lnTo>
                    <a:pt x="127308" y="316556"/>
                  </a:lnTo>
                  <a:lnTo>
                    <a:pt x="147828" y="315295"/>
                  </a:lnTo>
                  <a:lnTo>
                    <a:pt x="207334" y="327091"/>
                  </a:lnTo>
                  <a:lnTo>
                    <a:pt x="268375" y="349471"/>
                  </a:lnTo>
                  <a:lnTo>
                    <a:pt x="294798" y="361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74718" y="1705616"/>
              <a:ext cx="194360" cy="600126"/>
            </a:xfrm>
            <a:custGeom>
              <a:avLst/>
              <a:gdLst/>
              <a:ahLst/>
              <a:cxnLst/>
              <a:rect l="0" t="0" r="0" b="0"/>
              <a:pathLst>
                <a:path w="194360" h="600126">
                  <a:moveTo>
                    <a:pt x="194359" y="0"/>
                  </a:moveTo>
                  <a:lnTo>
                    <a:pt x="170313" y="9575"/>
                  </a:lnTo>
                  <a:lnTo>
                    <a:pt x="148890" y="27534"/>
                  </a:lnTo>
                  <a:lnTo>
                    <a:pt x="99612" y="89922"/>
                  </a:lnTo>
                  <a:lnTo>
                    <a:pt x="64509" y="141866"/>
                  </a:lnTo>
                  <a:lnTo>
                    <a:pt x="36432" y="199295"/>
                  </a:lnTo>
                  <a:lnTo>
                    <a:pt x="24734" y="230126"/>
                  </a:lnTo>
                  <a:lnTo>
                    <a:pt x="16978" y="284605"/>
                  </a:lnTo>
                  <a:lnTo>
                    <a:pt x="4470" y="343001"/>
                  </a:lnTo>
                  <a:lnTo>
                    <a:pt x="0" y="367694"/>
                  </a:lnTo>
                  <a:lnTo>
                    <a:pt x="3542" y="421675"/>
                  </a:lnTo>
                  <a:lnTo>
                    <a:pt x="10178" y="477398"/>
                  </a:lnTo>
                  <a:lnTo>
                    <a:pt x="25014" y="513848"/>
                  </a:lnTo>
                  <a:lnTo>
                    <a:pt x="73803" y="564233"/>
                  </a:lnTo>
                  <a:lnTo>
                    <a:pt x="108934" y="590609"/>
                  </a:lnTo>
                  <a:lnTo>
                    <a:pt x="131188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90134" y="207411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63875" y="1933330"/>
              <a:ext cx="273742" cy="357783"/>
            </a:xfrm>
            <a:custGeom>
              <a:avLst/>
              <a:gdLst/>
              <a:ahLst/>
              <a:cxnLst/>
              <a:rect l="0" t="0" r="0" b="0"/>
              <a:pathLst>
                <a:path w="273742" h="357783">
                  <a:moveTo>
                    <a:pt x="0" y="24970"/>
                  </a:moveTo>
                  <a:lnTo>
                    <a:pt x="11179" y="13792"/>
                  </a:lnTo>
                  <a:lnTo>
                    <a:pt x="40487" y="1251"/>
                  </a:lnTo>
                  <a:lnTo>
                    <a:pt x="62448" y="0"/>
                  </a:lnTo>
                  <a:lnTo>
                    <a:pt x="105142" y="8729"/>
                  </a:lnTo>
                  <a:lnTo>
                    <a:pt x="136828" y="23928"/>
                  </a:lnTo>
                  <a:lnTo>
                    <a:pt x="168444" y="54427"/>
                  </a:lnTo>
                  <a:lnTo>
                    <a:pt x="200993" y="106655"/>
                  </a:lnTo>
                  <a:lnTo>
                    <a:pt x="214622" y="148089"/>
                  </a:lnTo>
                  <a:lnTo>
                    <a:pt x="219819" y="204011"/>
                  </a:lnTo>
                  <a:lnTo>
                    <a:pt x="218190" y="232056"/>
                  </a:lnTo>
                  <a:lnTo>
                    <a:pt x="202949" y="272982"/>
                  </a:lnTo>
                  <a:lnTo>
                    <a:pt x="162514" y="324092"/>
                  </a:lnTo>
                  <a:lnTo>
                    <a:pt x="135110" y="347046"/>
                  </a:lnTo>
                  <a:lnTo>
                    <a:pt x="111911" y="355288"/>
                  </a:lnTo>
                  <a:lnTo>
                    <a:pt x="87173" y="357782"/>
                  </a:lnTo>
                  <a:lnTo>
                    <a:pt x="64480" y="354990"/>
                  </a:lnTo>
                  <a:lnTo>
                    <a:pt x="45816" y="346731"/>
                  </a:lnTo>
                  <a:lnTo>
                    <a:pt x="29721" y="334091"/>
                  </a:lnTo>
                  <a:lnTo>
                    <a:pt x="14770" y="316775"/>
                  </a:lnTo>
                  <a:lnTo>
                    <a:pt x="6564" y="294261"/>
                  </a:lnTo>
                  <a:lnTo>
                    <a:pt x="4376" y="281707"/>
                  </a:lnTo>
                  <a:lnTo>
                    <a:pt x="8184" y="261518"/>
                  </a:lnTo>
                  <a:lnTo>
                    <a:pt x="12475" y="252859"/>
                  </a:lnTo>
                  <a:lnTo>
                    <a:pt x="26601" y="240118"/>
                  </a:lnTo>
                  <a:lnTo>
                    <a:pt x="64266" y="222406"/>
                  </a:lnTo>
                  <a:lnTo>
                    <a:pt x="106260" y="216831"/>
                  </a:lnTo>
                  <a:lnTo>
                    <a:pt x="157210" y="223352"/>
                  </a:lnTo>
                  <a:lnTo>
                    <a:pt x="211122" y="235906"/>
                  </a:lnTo>
                  <a:lnTo>
                    <a:pt x="273741" y="246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06031" y="1779316"/>
              <a:ext cx="187919" cy="673824"/>
            </a:xfrm>
            <a:custGeom>
              <a:avLst/>
              <a:gdLst/>
              <a:ahLst/>
              <a:cxnLst/>
              <a:rect l="0" t="0" r="0" b="0"/>
              <a:pathLst>
                <a:path w="187919" h="673824">
                  <a:moveTo>
                    <a:pt x="0" y="0"/>
                  </a:moveTo>
                  <a:lnTo>
                    <a:pt x="49552" y="55141"/>
                  </a:lnTo>
                  <a:lnTo>
                    <a:pt x="100888" y="116572"/>
                  </a:lnTo>
                  <a:lnTo>
                    <a:pt x="139873" y="171675"/>
                  </a:lnTo>
                  <a:lnTo>
                    <a:pt x="168399" y="219654"/>
                  </a:lnTo>
                  <a:lnTo>
                    <a:pt x="184129" y="266436"/>
                  </a:lnTo>
                  <a:lnTo>
                    <a:pt x="187918" y="319929"/>
                  </a:lnTo>
                  <a:lnTo>
                    <a:pt x="187870" y="380233"/>
                  </a:lnTo>
                  <a:lnTo>
                    <a:pt x="180967" y="440215"/>
                  </a:lnTo>
                  <a:lnTo>
                    <a:pt x="168154" y="500470"/>
                  </a:lnTo>
                  <a:lnTo>
                    <a:pt x="143180" y="557693"/>
                  </a:lnTo>
                  <a:lnTo>
                    <a:pt x="113986" y="616633"/>
                  </a:lnTo>
                  <a:lnTo>
                    <a:pt x="73699" y="673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604799" y="2779523"/>
            <a:ext cx="722207" cy="568540"/>
            <a:chOff x="2604799" y="2779523"/>
            <a:chExt cx="722207" cy="568540"/>
          </a:xfrm>
        </p:grpSpPr>
        <p:sp>
          <p:nvSpPr>
            <p:cNvPr id="20" name="Freeform 19"/>
            <p:cNvSpPr/>
            <p:nvPr/>
          </p:nvSpPr>
          <p:spPr>
            <a:xfrm>
              <a:off x="2604799" y="2779523"/>
              <a:ext cx="266577" cy="518070"/>
            </a:xfrm>
            <a:custGeom>
              <a:avLst/>
              <a:gdLst/>
              <a:ahLst/>
              <a:cxnLst/>
              <a:rect l="0" t="0" r="0" b="0"/>
              <a:pathLst>
                <a:path w="266577" h="518070">
                  <a:moveTo>
                    <a:pt x="185252" y="0"/>
                  </a:moveTo>
                  <a:lnTo>
                    <a:pt x="128857" y="58735"/>
                  </a:lnTo>
                  <a:lnTo>
                    <a:pt x="93973" y="120587"/>
                  </a:lnTo>
                  <a:lnTo>
                    <a:pt x="65923" y="175725"/>
                  </a:lnTo>
                  <a:lnTo>
                    <a:pt x="40972" y="228556"/>
                  </a:lnTo>
                  <a:lnTo>
                    <a:pt x="18842" y="278724"/>
                  </a:lnTo>
                  <a:lnTo>
                    <a:pt x="1516" y="340929"/>
                  </a:lnTo>
                  <a:lnTo>
                    <a:pt x="0" y="399490"/>
                  </a:lnTo>
                  <a:lnTo>
                    <a:pt x="10619" y="450528"/>
                  </a:lnTo>
                  <a:lnTo>
                    <a:pt x="26145" y="478071"/>
                  </a:lnTo>
                  <a:lnTo>
                    <a:pt x="56741" y="501049"/>
                  </a:lnTo>
                  <a:lnTo>
                    <a:pt x="95442" y="517086"/>
                  </a:lnTo>
                  <a:lnTo>
                    <a:pt x="142134" y="518069"/>
                  </a:lnTo>
                  <a:lnTo>
                    <a:pt x="204791" y="504730"/>
                  </a:lnTo>
                  <a:lnTo>
                    <a:pt x="225522" y="496895"/>
                  </a:lnTo>
                  <a:lnTo>
                    <a:pt x="242534" y="485614"/>
                  </a:lnTo>
                  <a:lnTo>
                    <a:pt x="254775" y="469682"/>
                  </a:lnTo>
                  <a:lnTo>
                    <a:pt x="262945" y="449733"/>
                  </a:lnTo>
                  <a:lnTo>
                    <a:pt x="266576" y="425269"/>
                  </a:lnTo>
                  <a:lnTo>
                    <a:pt x="261950" y="405038"/>
                  </a:lnTo>
                  <a:lnTo>
                    <a:pt x="257441" y="396367"/>
                  </a:lnTo>
                  <a:lnTo>
                    <a:pt x="243073" y="383613"/>
                  </a:lnTo>
                  <a:lnTo>
                    <a:pt x="234328" y="378575"/>
                  </a:lnTo>
                  <a:lnTo>
                    <a:pt x="209013" y="376096"/>
                  </a:lnTo>
                  <a:lnTo>
                    <a:pt x="180605" y="380063"/>
                  </a:lnTo>
                  <a:lnTo>
                    <a:pt x="146051" y="395451"/>
                  </a:lnTo>
                  <a:lnTo>
                    <a:pt x="90496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84891" y="292692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4268" y="56215"/>
                  </a:lnTo>
                  <a:lnTo>
                    <a:pt x="843" y="117906"/>
                  </a:lnTo>
                  <a:lnTo>
                    <a:pt x="249" y="169076"/>
                  </a:lnTo>
                  <a:lnTo>
                    <a:pt x="74" y="224401"/>
                  </a:lnTo>
                  <a:lnTo>
                    <a:pt x="22" y="282129"/>
                  </a:lnTo>
                  <a:lnTo>
                    <a:pt x="6" y="333158"/>
                  </a:lnTo>
                  <a:lnTo>
                    <a:pt x="1" y="39232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94743" y="2990093"/>
              <a:ext cx="232263" cy="166393"/>
            </a:xfrm>
            <a:custGeom>
              <a:avLst/>
              <a:gdLst/>
              <a:ahLst/>
              <a:cxnLst/>
              <a:rect l="0" t="0" r="0" b="0"/>
              <a:pathLst>
                <a:path w="232263" h="166393">
                  <a:moveTo>
                    <a:pt x="232262" y="126342"/>
                  </a:moveTo>
                  <a:lnTo>
                    <a:pt x="173645" y="131931"/>
                  </a:lnTo>
                  <a:lnTo>
                    <a:pt x="117048" y="147673"/>
                  </a:lnTo>
                  <a:lnTo>
                    <a:pt x="55480" y="163813"/>
                  </a:lnTo>
                  <a:lnTo>
                    <a:pt x="28130" y="166392"/>
                  </a:lnTo>
                  <a:lnTo>
                    <a:pt x="17795" y="163571"/>
                  </a:lnTo>
                  <a:lnTo>
                    <a:pt x="9735" y="158180"/>
                  </a:lnTo>
                  <a:lnTo>
                    <a:pt x="3192" y="151077"/>
                  </a:lnTo>
                  <a:lnTo>
                    <a:pt x="0" y="142832"/>
                  </a:lnTo>
                  <a:lnTo>
                    <a:pt x="320" y="82976"/>
                  </a:lnTo>
                  <a:lnTo>
                    <a:pt x="17260" y="25398"/>
                  </a:lnTo>
                  <a:lnTo>
                    <a:pt x="216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632746" y="592183"/>
            <a:ext cx="2895338" cy="1160739"/>
            <a:chOff x="5632746" y="592183"/>
            <a:chExt cx="2895338" cy="1160739"/>
          </a:xfrm>
        </p:grpSpPr>
        <p:sp>
          <p:nvSpPr>
            <p:cNvPr id="24" name="Freeform 23"/>
            <p:cNvSpPr/>
            <p:nvPr/>
          </p:nvSpPr>
          <p:spPr>
            <a:xfrm>
              <a:off x="5632746" y="958093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4840" y="3119"/>
                  </a:lnTo>
                  <a:lnTo>
                    <a:pt x="69893" y="9065"/>
                  </a:lnTo>
                  <a:lnTo>
                    <a:pt x="12439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18347" y="705409"/>
              <a:ext cx="30296" cy="463255"/>
            </a:xfrm>
            <a:custGeom>
              <a:avLst/>
              <a:gdLst/>
              <a:ahLst/>
              <a:cxnLst/>
              <a:rect l="0" t="0" r="0" b="0"/>
              <a:pathLst>
                <a:path w="30296" h="463255">
                  <a:moveTo>
                    <a:pt x="30295" y="0"/>
                  </a:moveTo>
                  <a:lnTo>
                    <a:pt x="21230" y="58617"/>
                  </a:lnTo>
                  <a:lnTo>
                    <a:pt x="11650" y="120026"/>
                  </a:lnTo>
                  <a:lnTo>
                    <a:pt x="3064" y="166455"/>
                  </a:lnTo>
                  <a:lnTo>
                    <a:pt x="0" y="223625"/>
                  </a:lnTo>
                  <a:lnTo>
                    <a:pt x="262" y="281508"/>
                  </a:lnTo>
                  <a:lnTo>
                    <a:pt x="7119" y="343645"/>
                  </a:lnTo>
                  <a:lnTo>
                    <a:pt x="5491" y="395839"/>
                  </a:lnTo>
                  <a:lnTo>
                    <a:pt x="2894" y="423933"/>
                  </a:lnTo>
                  <a:lnTo>
                    <a:pt x="9238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71071" y="736994"/>
              <a:ext cx="177572" cy="183701"/>
            </a:xfrm>
            <a:custGeom>
              <a:avLst/>
              <a:gdLst/>
              <a:ahLst/>
              <a:cxnLst/>
              <a:rect l="0" t="0" r="0" b="0"/>
              <a:pathLst>
                <a:path w="177572" h="183701">
                  <a:moveTo>
                    <a:pt x="177571" y="147399"/>
                  </a:moveTo>
                  <a:lnTo>
                    <a:pt x="123696" y="165358"/>
                  </a:lnTo>
                  <a:lnTo>
                    <a:pt x="61649" y="183700"/>
                  </a:lnTo>
                  <a:lnTo>
                    <a:pt x="40653" y="181860"/>
                  </a:lnTo>
                  <a:lnTo>
                    <a:pt x="22742" y="170904"/>
                  </a:lnTo>
                  <a:lnTo>
                    <a:pt x="14690" y="163069"/>
                  </a:lnTo>
                  <a:lnTo>
                    <a:pt x="5744" y="141885"/>
                  </a:lnTo>
                  <a:lnTo>
                    <a:pt x="0" y="84569"/>
                  </a:lnTo>
                  <a:lnTo>
                    <a:pt x="7106" y="25608"/>
                  </a:lnTo>
                  <a:lnTo>
                    <a:pt x="91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90798" y="884393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5692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69741" y="884393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136870" y="105285"/>
                  </a:moveTo>
                  <a:lnTo>
                    <a:pt x="74423" y="54290"/>
                  </a:lnTo>
                  <a:lnTo>
                    <a:pt x="16831" y="137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58371" y="712879"/>
              <a:ext cx="255923" cy="397291"/>
            </a:xfrm>
            <a:custGeom>
              <a:avLst/>
              <a:gdLst/>
              <a:ahLst/>
              <a:cxnLst/>
              <a:rect l="0" t="0" r="0" b="0"/>
              <a:pathLst>
                <a:path w="255923" h="397291">
                  <a:moveTo>
                    <a:pt x="248323" y="34644"/>
                  </a:moveTo>
                  <a:lnTo>
                    <a:pt x="205661" y="95517"/>
                  </a:lnTo>
                  <a:lnTo>
                    <a:pt x="171042" y="149418"/>
                  </a:lnTo>
                  <a:lnTo>
                    <a:pt x="141599" y="211874"/>
                  </a:lnTo>
                  <a:lnTo>
                    <a:pt x="127069" y="271037"/>
                  </a:lnTo>
                  <a:lnTo>
                    <a:pt x="122987" y="332116"/>
                  </a:lnTo>
                  <a:lnTo>
                    <a:pt x="124768" y="362216"/>
                  </a:lnTo>
                  <a:lnTo>
                    <a:pt x="133358" y="383392"/>
                  </a:lnTo>
                  <a:lnTo>
                    <a:pt x="142434" y="389975"/>
                  </a:lnTo>
                  <a:lnTo>
                    <a:pt x="168116" y="397290"/>
                  </a:lnTo>
                  <a:lnTo>
                    <a:pt x="204281" y="395818"/>
                  </a:lnTo>
                  <a:lnTo>
                    <a:pt x="223289" y="384679"/>
                  </a:lnTo>
                  <a:lnTo>
                    <a:pt x="238366" y="368030"/>
                  </a:lnTo>
                  <a:lnTo>
                    <a:pt x="248967" y="348931"/>
                  </a:lnTo>
                  <a:lnTo>
                    <a:pt x="255922" y="312860"/>
                  </a:lnTo>
                  <a:lnTo>
                    <a:pt x="246805" y="272536"/>
                  </a:lnTo>
                  <a:lnTo>
                    <a:pt x="229286" y="242131"/>
                  </a:lnTo>
                  <a:lnTo>
                    <a:pt x="173877" y="196426"/>
                  </a:lnTo>
                  <a:lnTo>
                    <a:pt x="113549" y="172484"/>
                  </a:lnTo>
                  <a:lnTo>
                    <a:pt x="59086" y="145689"/>
                  </a:lnTo>
                  <a:lnTo>
                    <a:pt x="11793" y="111687"/>
                  </a:lnTo>
                  <a:lnTo>
                    <a:pt x="2819" y="91502"/>
                  </a:lnTo>
                  <a:lnTo>
                    <a:pt x="0" y="68103"/>
                  </a:lnTo>
                  <a:lnTo>
                    <a:pt x="2647" y="46005"/>
                  </a:lnTo>
                  <a:lnTo>
                    <a:pt x="10842" y="27605"/>
                  </a:lnTo>
                  <a:lnTo>
                    <a:pt x="16302" y="19423"/>
                  </a:lnTo>
                  <a:lnTo>
                    <a:pt x="31729" y="7212"/>
                  </a:lnTo>
                  <a:lnTo>
                    <a:pt x="40756" y="2318"/>
                  </a:lnTo>
                  <a:lnTo>
                    <a:pt x="63265" y="0"/>
                  </a:lnTo>
                  <a:lnTo>
                    <a:pt x="126077" y="3825"/>
                  </a:lnTo>
                  <a:lnTo>
                    <a:pt x="153567" y="13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90964" y="75805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64663" y="86333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85803" y="75805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9065"/>
                  </a:lnTo>
                  <a:lnTo>
                    <a:pt x="24296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06901" y="592183"/>
              <a:ext cx="285816" cy="397496"/>
            </a:xfrm>
            <a:custGeom>
              <a:avLst/>
              <a:gdLst/>
              <a:ahLst/>
              <a:cxnLst/>
              <a:rect l="0" t="0" r="0" b="0"/>
              <a:pathLst>
                <a:path w="285816" h="397496">
                  <a:moveTo>
                    <a:pt x="0" y="50055"/>
                  </a:moveTo>
                  <a:lnTo>
                    <a:pt x="34898" y="20746"/>
                  </a:lnTo>
                  <a:lnTo>
                    <a:pt x="69742" y="6146"/>
                  </a:lnTo>
                  <a:lnTo>
                    <a:pt x="109702" y="0"/>
                  </a:lnTo>
                  <a:lnTo>
                    <a:pt x="134155" y="4802"/>
                  </a:lnTo>
                  <a:lnTo>
                    <a:pt x="164532" y="20659"/>
                  </a:lnTo>
                  <a:lnTo>
                    <a:pt x="179581" y="34650"/>
                  </a:lnTo>
                  <a:lnTo>
                    <a:pt x="190168" y="52567"/>
                  </a:lnTo>
                  <a:lnTo>
                    <a:pt x="192534" y="72228"/>
                  </a:lnTo>
                  <a:lnTo>
                    <a:pt x="188516" y="91495"/>
                  </a:lnTo>
                  <a:lnTo>
                    <a:pt x="166872" y="122928"/>
                  </a:lnTo>
                  <a:lnTo>
                    <a:pt x="152545" y="136255"/>
                  </a:lnTo>
                  <a:lnTo>
                    <a:pt x="134478" y="146078"/>
                  </a:lnTo>
                  <a:lnTo>
                    <a:pt x="125917" y="146826"/>
                  </a:lnTo>
                  <a:lnTo>
                    <a:pt x="110166" y="141417"/>
                  </a:lnTo>
                  <a:lnTo>
                    <a:pt x="108539" y="137869"/>
                  </a:lnTo>
                  <a:lnTo>
                    <a:pt x="110963" y="134334"/>
                  </a:lnTo>
                  <a:lnTo>
                    <a:pt x="116090" y="130807"/>
                  </a:lnTo>
                  <a:lnTo>
                    <a:pt x="134264" y="130009"/>
                  </a:lnTo>
                  <a:lnTo>
                    <a:pt x="156769" y="134723"/>
                  </a:lnTo>
                  <a:lnTo>
                    <a:pt x="189169" y="151701"/>
                  </a:lnTo>
                  <a:lnTo>
                    <a:pt x="242110" y="198361"/>
                  </a:lnTo>
                  <a:lnTo>
                    <a:pt x="281603" y="260704"/>
                  </a:lnTo>
                  <a:lnTo>
                    <a:pt x="285815" y="284837"/>
                  </a:lnTo>
                  <a:lnTo>
                    <a:pt x="282616" y="309990"/>
                  </a:lnTo>
                  <a:lnTo>
                    <a:pt x="273396" y="332868"/>
                  </a:lnTo>
                  <a:lnTo>
                    <a:pt x="249463" y="359889"/>
                  </a:lnTo>
                  <a:lnTo>
                    <a:pt x="214555" y="382713"/>
                  </a:lnTo>
                  <a:lnTo>
                    <a:pt x="174577" y="393115"/>
                  </a:lnTo>
                  <a:lnTo>
                    <a:pt x="120316" y="396630"/>
                  </a:lnTo>
                  <a:lnTo>
                    <a:pt x="73700" y="397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01700" y="613547"/>
              <a:ext cx="326384" cy="320674"/>
            </a:xfrm>
            <a:custGeom>
              <a:avLst/>
              <a:gdLst/>
              <a:ahLst/>
              <a:cxnLst/>
              <a:rect l="0" t="0" r="0" b="0"/>
              <a:pathLst>
                <a:path w="326384" h="320674">
                  <a:moveTo>
                    <a:pt x="0" y="49748"/>
                  </a:moveTo>
                  <a:lnTo>
                    <a:pt x="34898" y="20439"/>
                  </a:lnTo>
                  <a:lnTo>
                    <a:pt x="69741" y="5839"/>
                  </a:lnTo>
                  <a:lnTo>
                    <a:pt x="129502" y="0"/>
                  </a:lnTo>
                  <a:lnTo>
                    <a:pt x="188542" y="11987"/>
                  </a:lnTo>
                  <a:lnTo>
                    <a:pt x="220810" y="33100"/>
                  </a:lnTo>
                  <a:lnTo>
                    <a:pt x="247009" y="61583"/>
                  </a:lnTo>
                  <a:lnTo>
                    <a:pt x="268417" y="118290"/>
                  </a:lnTo>
                  <a:lnTo>
                    <a:pt x="277882" y="162733"/>
                  </a:lnTo>
                  <a:lnTo>
                    <a:pt x="274318" y="211257"/>
                  </a:lnTo>
                  <a:lnTo>
                    <a:pt x="264683" y="253450"/>
                  </a:lnTo>
                  <a:lnTo>
                    <a:pt x="241059" y="289854"/>
                  </a:lnTo>
                  <a:lnTo>
                    <a:pt x="234405" y="297556"/>
                  </a:lnTo>
                  <a:lnTo>
                    <a:pt x="202684" y="313985"/>
                  </a:lnTo>
                  <a:lnTo>
                    <a:pt x="163649" y="320673"/>
                  </a:lnTo>
                  <a:lnTo>
                    <a:pt x="128037" y="317065"/>
                  </a:lnTo>
                  <a:lnTo>
                    <a:pt x="95258" y="302998"/>
                  </a:lnTo>
                  <a:lnTo>
                    <a:pt x="80161" y="287476"/>
                  </a:lnTo>
                  <a:lnTo>
                    <a:pt x="74498" y="278423"/>
                  </a:lnTo>
                  <a:lnTo>
                    <a:pt x="73062" y="268878"/>
                  </a:lnTo>
                  <a:lnTo>
                    <a:pt x="77704" y="248915"/>
                  </a:lnTo>
                  <a:lnTo>
                    <a:pt x="83388" y="241017"/>
                  </a:lnTo>
                  <a:lnTo>
                    <a:pt x="99063" y="229123"/>
                  </a:lnTo>
                  <a:lnTo>
                    <a:pt x="138796" y="221439"/>
                  </a:lnTo>
                  <a:lnTo>
                    <a:pt x="195048" y="227248"/>
                  </a:lnTo>
                  <a:lnTo>
                    <a:pt x="257615" y="237448"/>
                  </a:lnTo>
                  <a:lnTo>
                    <a:pt x="314092" y="255689"/>
                  </a:lnTo>
                  <a:lnTo>
                    <a:pt x="326383" y="260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09054" y="1295005"/>
              <a:ext cx="123858" cy="410612"/>
            </a:xfrm>
            <a:custGeom>
              <a:avLst/>
              <a:gdLst/>
              <a:ahLst/>
              <a:cxnLst/>
              <a:rect l="0" t="0" r="0" b="0"/>
              <a:pathLst>
                <a:path w="123858" h="410612">
                  <a:moveTo>
                    <a:pt x="123857" y="0"/>
                  </a:moveTo>
                  <a:lnTo>
                    <a:pt x="99811" y="17981"/>
                  </a:lnTo>
                  <a:lnTo>
                    <a:pt x="57223" y="75523"/>
                  </a:lnTo>
                  <a:lnTo>
                    <a:pt x="32230" y="127395"/>
                  </a:lnTo>
                  <a:lnTo>
                    <a:pt x="10092" y="182702"/>
                  </a:lnTo>
                  <a:lnTo>
                    <a:pt x="0" y="238687"/>
                  </a:lnTo>
                  <a:lnTo>
                    <a:pt x="1126" y="291686"/>
                  </a:lnTo>
                  <a:lnTo>
                    <a:pt x="7309" y="313302"/>
                  </a:lnTo>
                  <a:lnTo>
                    <a:pt x="33462" y="349362"/>
                  </a:lnTo>
                  <a:lnTo>
                    <a:pt x="72076" y="384345"/>
                  </a:lnTo>
                  <a:lnTo>
                    <a:pt x="1238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15039" y="1387869"/>
              <a:ext cx="247981" cy="265106"/>
            </a:xfrm>
            <a:custGeom>
              <a:avLst/>
              <a:gdLst/>
              <a:ahLst/>
              <a:cxnLst/>
              <a:rect l="0" t="0" r="0" b="0"/>
              <a:pathLst>
                <a:path w="247981" h="265106">
                  <a:moveTo>
                    <a:pt x="44214" y="222991"/>
                  </a:moveTo>
                  <a:lnTo>
                    <a:pt x="44214" y="174060"/>
                  </a:lnTo>
                  <a:lnTo>
                    <a:pt x="38626" y="120519"/>
                  </a:lnTo>
                  <a:lnTo>
                    <a:pt x="19765" y="65434"/>
                  </a:lnTo>
                  <a:lnTo>
                    <a:pt x="0" y="23022"/>
                  </a:lnTo>
                  <a:lnTo>
                    <a:pt x="700" y="14809"/>
                  </a:lnTo>
                  <a:lnTo>
                    <a:pt x="4677" y="8164"/>
                  </a:lnTo>
                  <a:lnTo>
                    <a:pt x="10837" y="2564"/>
                  </a:lnTo>
                  <a:lnTo>
                    <a:pt x="18453" y="0"/>
                  </a:lnTo>
                  <a:lnTo>
                    <a:pt x="47110" y="1982"/>
                  </a:lnTo>
                  <a:lnTo>
                    <a:pt x="106149" y="16404"/>
                  </a:lnTo>
                  <a:lnTo>
                    <a:pt x="156491" y="39637"/>
                  </a:lnTo>
                  <a:lnTo>
                    <a:pt x="212205" y="81342"/>
                  </a:lnTo>
                  <a:lnTo>
                    <a:pt x="227282" y="99205"/>
                  </a:lnTo>
                  <a:lnTo>
                    <a:pt x="246493" y="139268"/>
                  </a:lnTo>
                  <a:lnTo>
                    <a:pt x="247980" y="160044"/>
                  </a:lnTo>
                  <a:lnTo>
                    <a:pt x="243571" y="179807"/>
                  </a:lnTo>
                  <a:lnTo>
                    <a:pt x="221677" y="211558"/>
                  </a:lnTo>
                  <a:lnTo>
                    <a:pt x="189233" y="240360"/>
                  </a:lnTo>
                  <a:lnTo>
                    <a:pt x="149499" y="265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43523" y="150557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2"/>
                  </a:lnTo>
                  <a:lnTo>
                    <a:pt x="18211" y="10943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11938" y="138976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44126" y="1332597"/>
              <a:ext cx="78382" cy="278264"/>
            </a:xfrm>
            <a:custGeom>
              <a:avLst/>
              <a:gdLst/>
              <a:ahLst/>
              <a:cxnLst/>
              <a:rect l="0" t="0" r="0" b="0"/>
              <a:pathLst>
                <a:path w="78382" h="278264">
                  <a:moveTo>
                    <a:pt x="57324" y="278263"/>
                  </a:moveTo>
                  <a:lnTo>
                    <a:pt x="39366" y="214835"/>
                  </a:lnTo>
                  <a:lnTo>
                    <a:pt x="18684" y="151898"/>
                  </a:lnTo>
                  <a:lnTo>
                    <a:pt x="4675" y="103563"/>
                  </a:lnTo>
                  <a:lnTo>
                    <a:pt x="0" y="74276"/>
                  </a:lnTo>
                  <a:lnTo>
                    <a:pt x="1822" y="49562"/>
                  </a:lnTo>
                  <a:lnTo>
                    <a:pt x="15012" y="15917"/>
                  </a:lnTo>
                  <a:lnTo>
                    <a:pt x="23267" y="8609"/>
                  </a:lnTo>
                  <a:lnTo>
                    <a:pt x="44917" y="489"/>
                  </a:lnTo>
                  <a:lnTo>
                    <a:pt x="60779" y="0"/>
                  </a:lnTo>
                  <a:lnTo>
                    <a:pt x="78381" y="4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17222" y="1484518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0"/>
                  </a:moveTo>
                  <a:lnTo>
                    <a:pt x="83650" y="3119"/>
                  </a:lnTo>
                  <a:lnTo>
                    <a:pt x="26613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89001" y="1337088"/>
              <a:ext cx="101964" cy="263244"/>
            </a:xfrm>
            <a:custGeom>
              <a:avLst/>
              <a:gdLst/>
              <a:ahLst/>
              <a:cxnLst/>
              <a:rect l="0" t="0" r="0" b="0"/>
              <a:pathLst>
                <a:path w="101964" h="263244">
                  <a:moveTo>
                    <a:pt x="70377" y="263243"/>
                  </a:moveTo>
                  <a:lnTo>
                    <a:pt x="54736" y="236857"/>
                  </a:lnTo>
                  <a:lnTo>
                    <a:pt x="29944" y="174342"/>
                  </a:lnTo>
                  <a:lnTo>
                    <a:pt x="7889" y="116615"/>
                  </a:lnTo>
                  <a:lnTo>
                    <a:pt x="0" y="81368"/>
                  </a:lnTo>
                  <a:lnTo>
                    <a:pt x="494" y="56068"/>
                  </a:lnTo>
                  <a:lnTo>
                    <a:pt x="8512" y="33125"/>
                  </a:lnTo>
                  <a:lnTo>
                    <a:pt x="22995" y="14349"/>
                  </a:lnTo>
                  <a:lnTo>
                    <a:pt x="31770" y="6067"/>
                  </a:lnTo>
                  <a:lnTo>
                    <a:pt x="41129" y="1715"/>
                  </a:lnTo>
                  <a:lnTo>
                    <a:pt x="60888" y="0"/>
                  </a:lnTo>
                  <a:lnTo>
                    <a:pt x="101963" y="10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64622" y="148451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43606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43041" y="1379233"/>
              <a:ext cx="137896" cy="189514"/>
            </a:xfrm>
            <a:custGeom>
              <a:avLst/>
              <a:gdLst/>
              <a:ahLst/>
              <a:cxnLst/>
              <a:rect l="0" t="0" r="0" b="0"/>
              <a:pathLst>
                <a:path w="137896" h="189514">
                  <a:moveTo>
                    <a:pt x="105892" y="0"/>
                  </a:moveTo>
                  <a:lnTo>
                    <a:pt x="63200" y="3119"/>
                  </a:lnTo>
                  <a:lnTo>
                    <a:pt x="43634" y="9575"/>
                  </a:lnTo>
                  <a:lnTo>
                    <a:pt x="4698" y="39403"/>
                  </a:lnTo>
                  <a:lnTo>
                    <a:pt x="995" y="47326"/>
                  </a:lnTo>
                  <a:lnTo>
                    <a:pt x="0" y="65487"/>
                  </a:lnTo>
                  <a:lnTo>
                    <a:pt x="6576" y="82138"/>
                  </a:lnTo>
                  <a:lnTo>
                    <a:pt x="11605" y="89853"/>
                  </a:lnTo>
                  <a:lnTo>
                    <a:pt x="29671" y="101546"/>
                  </a:lnTo>
                  <a:lnTo>
                    <a:pt x="53299" y="109472"/>
                  </a:lnTo>
                  <a:lnTo>
                    <a:pt x="114810" y="120567"/>
                  </a:lnTo>
                  <a:lnTo>
                    <a:pt x="123535" y="126002"/>
                  </a:lnTo>
                  <a:lnTo>
                    <a:pt x="136350" y="141398"/>
                  </a:lnTo>
                  <a:lnTo>
                    <a:pt x="137895" y="149248"/>
                  </a:lnTo>
                  <a:lnTo>
                    <a:pt x="136586" y="156820"/>
                  </a:lnTo>
                  <a:lnTo>
                    <a:pt x="133374" y="164208"/>
                  </a:lnTo>
                  <a:lnTo>
                    <a:pt x="120445" y="175537"/>
                  </a:lnTo>
                  <a:lnTo>
                    <a:pt x="101831" y="183301"/>
                  </a:lnTo>
                  <a:lnTo>
                    <a:pt x="4272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64746" y="144240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43689" y="129500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85295" y="1410926"/>
              <a:ext cx="157563" cy="341996"/>
            </a:xfrm>
            <a:custGeom>
              <a:avLst/>
              <a:gdLst/>
              <a:ahLst/>
              <a:cxnLst/>
              <a:rect l="0" t="0" r="0" b="0"/>
              <a:pathLst>
                <a:path w="157563" h="341996">
                  <a:moveTo>
                    <a:pt x="111078" y="84120"/>
                  </a:moveTo>
                  <a:lnTo>
                    <a:pt x="116667" y="67353"/>
                  </a:lnTo>
                  <a:lnTo>
                    <a:pt x="114553" y="34568"/>
                  </a:lnTo>
                  <a:lnTo>
                    <a:pt x="103264" y="14914"/>
                  </a:lnTo>
                  <a:lnTo>
                    <a:pt x="95341" y="6397"/>
                  </a:lnTo>
                  <a:lnTo>
                    <a:pt x="86548" y="1889"/>
                  </a:lnTo>
                  <a:lnTo>
                    <a:pt x="67421" y="0"/>
                  </a:lnTo>
                  <a:lnTo>
                    <a:pt x="36921" y="11102"/>
                  </a:lnTo>
                  <a:lnTo>
                    <a:pt x="11246" y="29210"/>
                  </a:lnTo>
                  <a:lnTo>
                    <a:pt x="2368" y="48797"/>
                  </a:lnTo>
                  <a:lnTo>
                    <a:pt x="0" y="60572"/>
                  </a:lnTo>
                  <a:lnTo>
                    <a:pt x="761" y="70761"/>
                  </a:lnTo>
                  <a:lnTo>
                    <a:pt x="7847" y="88321"/>
                  </a:lnTo>
                  <a:lnTo>
                    <a:pt x="24988" y="111361"/>
                  </a:lnTo>
                  <a:lnTo>
                    <a:pt x="32628" y="115149"/>
                  </a:lnTo>
                  <a:lnTo>
                    <a:pt x="50475" y="116238"/>
                  </a:lnTo>
                  <a:lnTo>
                    <a:pt x="80253" y="110274"/>
                  </a:lnTo>
                  <a:lnTo>
                    <a:pt x="88188" y="112085"/>
                  </a:lnTo>
                  <a:lnTo>
                    <a:pt x="94648" y="116801"/>
                  </a:lnTo>
                  <a:lnTo>
                    <a:pt x="104945" y="132570"/>
                  </a:lnTo>
                  <a:lnTo>
                    <a:pt x="130359" y="194211"/>
                  </a:lnTo>
                  <a:lnTo>
                    <a:pt x="152496" y="251823"/>
                  </a:lnTo>
                  <a:lnTo>
                    <a:pt x="157562" y="273298"/>
                  </a:lnTo>
                  <a:lnTo>
                    <a:pt x="155914" y="294541"/>
                  </a:lnTo>
                  <a:lnTo>
                    <a:pt x="145043" y="315681"/>
                  </a:lnTo>
                  <a:lnTo>
                    <a:pt x="137231" y="326231"/>
                  </a:lnTo>
                  <a:lnTo>
                    <a:pt x="116073" y="337954"/>
                  </a:lnTo>
                  <a:lnTo>
                    <a:pt x="92241" y="341995"/>
                  </a:lnTo>
                  <a:lnTo>
                    <a:pt x="37378" y="336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62293" y="1386325"/>
              <a:ext cx="100220" cy="150836"/>
            </a:xfrm>
            <a:custGeom>
              <a:avLst/>
              <a:gdLst/>
              <a:ahLst/>
              <a:cxnLst/>
              <a:rect l="0" t="0" r="0" b="0"/>
              <a:pathLst>
                <a:path w="100220" h="150836">
                  <a:moveTo>
                    <a:pt x="7780" y="45550"/>
                  </a:moveTo>
                  <a:lnTo>
                    <a:pt x="2190" y="62318"/>
                  </a:lnTo>
                  <a:lnTo>
                    <a:pt x="5685" y="79909"/>
                  </a:lnTo>
                  <a:lnTo>
                    <a:pt x="12697" y="100595"/>
                  </a:lnTo>
                  <a:lnTo>
                    <a:pt x="15475" y="130360"/>
                  </a:lnTo>
                  <a:lnTo>
                    <a:pt x="14080" y="130166"/>
                  </a:lnTo>
                  <a:lnTo>
                    <a:pt x="9410" y="119422"/>
                  </a:lnTo>
                  <a:lnTo>
                    <a:pt x="0" y="71277"/>
                  </a:lnTo>
                  <a:lnTo>
                    <a:pt x="1186" y="28996"/>
                  </a:lnTo>
                  <a:lnTo>
                    <a:pt x="3384" y="16967"/>
                  </a:lnTo>
                  <a:lnTo>
                    <a:pt x="9528" y="8947"/>
                  </a:lnTo>
                  <a:lnTo>
                    <a:pt x="28833" y="36"/>
                  </a:lnTo>
                  <a:lnTo>
                    <a:pt x="38193" y="0"/>
                  </a:lnTo>
                  <a:lnTo>
                    <a:pt x="54832" y="6198"/>
                  </a:lnTo>
                  <a:lnTo>
                    <a:pt x="82942" y="22842"/>
                  </a:lnTo>
                  <a:lnTo>
                    <a:pt x="89473" y="31581"/>
                  </a:lnTo>
                  <a:lnTo>
                    <a:pt x="96730" y="53770"/>
                  </a:lnTo>
                  <a:lnTo>
                    <a:pt x="100219" y="104972"/>
                  </a:lnTo>
                  <a:lnTo>
                    <a:pt x="92007" y="150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47525" y="1352587"/>
              <a:ext cx="115594" cy="184574"/>
            </a:xfrm>
            <a:custGeom>
              <a:avLst/>
              <a:gdLst/>
              <a:ahLst/>
              <a:cxnLst/>
              <a:rect l="0" t="0" r="0" b="0"/>
              <a:pathLst>
                <a:path w="115594" h="184574">
                  <a:moveTo>
                    <a:pt x="96288" y="5589"/>
                  </a:moveTo>
                  <a:lnTo>
                    <a:pt x="79520" y="0"/>
                  </a:lnTo>
                  <a:lnTo>
                    <a:pt x="46736" y="2113"/>
                  </a:lnTo>
                  <a:lnTo>
                    <a:pt x="27082" y="10283"/>
                  </a:lnTo>
                  <a:lnTo>
                    <a:pt x="18565" y="15737"/>
                  </a:lnTo>
                  <a:lnTo>
                    <a:pt x="5983" y="31156"/>
                  </a:lnTo>
                  <a:lnTo>
                    <a:pt x="990" y="40181"/>
                  </a:lnTo>
                  <a:lnTo>
                    <a:pt x="0" y="49707"/>
                  </a:lnTo>
                  <a:lnTo>
                    <a:pt x="5141" y="69651"/>
                  </a:lnTo>
                  <a:lnTo>
                    <a:pt x="12127" y="77543"/>
                  </a:lnTo>
                  <a:lnTo>
                    <a:pt x="44316" y="94239"/>
                  </a:lnTo>
                  <a:lnTo>
                    <a:pt x="105288" y="119630"/>
                  </a:lnTo>
                  <a:lnTo>
                    <a:pt x="111647" y="127240"/>
                  </a:lnTo>
                  <a:lnTo>
                    <a:pt x="114716" y="135823"/>
                  </a:lnTo>
                  <a:lnTo>
                    <a:pt x="115593" y="145054"/>
                  </a:lnTo>
                  <a:lnTo>
                    <a:pt x="110327" y="161550"/>
                  </a:lnTo>
                  <a:lnTo>
                    <a:pt x="105647" y="169224"/>
                  </a:lnTo>
                  <a:lnTo>
                    <a:pt x="97849" y="174341"/>
                  </a:lnTo>
                  <a:lnTo>
                    <a:pt x="54175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54342" y="1231834"/>
              <a:ext cx="140045" cy="389555"/>
            </a:xfrm>
            <a:custGeom>
              <a:avLst/>
              <a:gdLst/>
              <a:ahLst/>
              <a:cxnLst/>
              <a:rect l="0" t="0" r="0" b="0"/>
              <a:pathLst>
                <a:path w="140045" h="389555">
                  <a:moveTo>
                    <a:pt x="0" y="0"/>
                  </a:moveTo>
                  <a:lnTo>
                    <a:pt x="35917" y="62258"/>
                  </a:lnTo>
                  <a:lnTo>
                    <a:pt x="87396" y="121793"/>
                  </a:lnTo>
                  <a:lnTo>
                    <a:pt x="121379" y="173146"/>
                  </a:lnTo>
                  <a:lnTo>
                    <a:pt x="137870" y="208840"/>
                  </a:lnTo>
                  <a:lnTo>
                    <a:pt x="140044" y="233977"/>
                  </a:lnTo>
                  <a:lnTo>
                    <a:pt x="131908" y="282654"/>
                  </a:lnTo>
                  <a:lnTo>
                    <a:pt x="110630" y="332130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611689" y="1926715"/>
            <a:ext cx="2513334" cy="1410819"/>
            <a:chOff x="5611689" y="1926715"/>
            <a:chExt cx="2513334" cy="1410819"/>
          </a:xfrm>
        </p:grpSpPr>
        <p:sp>
          <p:nvSpPr>
            <p:cNvPr id="52" name="Freeform 51"/>
            <p:cNvSpPr/>
            <p:nvPr/>
          </p:nvSpPr>
          <p:spPr>
            <a:xfrm>
              <a:off x="5611689" y="2326798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88782" y="9065"/>
                  </a:lnTo>
                  <a:lnTo>
                    <a:pt x="26971" y="1345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01202" y="2161540"/>
              <a:ext cx="245257" cy="315758"/>
            </a:xfrm>
            <a:custGeom>
              <a:avLst/>
              <a:gdLst/>
              <a:ahLst/>
              <a:cxnLst/>
              <a:rect l="0" t="0" r="0" b="0"/>
              <a:pathLst>
                <a:path w="245257" h="315758">
                  <a:moveTo>
                    <a:pt x="0" y="49444"/>
                  </a:moveTo>
                  <a:lnTo>
                    <a:pt x="0" y="27087"/>
                  </a:lnTo>
                  <a:lnTo>
                    <a:pt x="3509" y="19332"/>
                  </a:lnTo>
                  <a:lnTo>
                    <a:pt x="16768" y="7595"/>
                  </a:lnTo>
                  <a:lnTo>
                    <a:pt x="55141" y="0"/>
                  </a:lnTo>
                  <a:lnTo>
                    <a:pt x="80659" y="4462"/>
                  </a:lnTo>
                  <a:lnTo>
                    <a:pt x="102529" y="15414"/>
                  </a:lnTo>
                  <a:lnTo>
                    <a:pt x="120048" y="31980"/>
                  </a:lnTo>
                  <a:lnTo>
                    <a:pt x="124485" y="41311"/>
                  </a:lnTo>
                  <a:lnTo>
                    <a:pt x="126297" y="61037"/>
                  </a:lnTo>
                  <a:lnTo>
                    <a:pt x="120740" y="97463"/>
                  </a:lnTo>
                  <a:lnTo>
                    <a:pt x="111764" y="117969"/>
                  </a:lnTo>
                  <a:lnTo>
                    <a:pt x="106094" y="126713"/>
                  </a:lnTo>
                  <a:lnTo>
                    <a:pt x="105825" y="133712"/>
                  </a:lnTo>
                  <a:lnTo>
                    <a:pt x="109155" y="139548"/>
                  </a:lnTo>
                  <a:lnTo>
                    <a:pt x="122213" y="149152"/>
                  </a:lnTo>
                  <a:lnTo>
                    <a:pt x="179546" y="173265"/>
                  </a:lnTo>
                  <a:lnTo>
                    <a:pt x="209566" y="192326"/>
                  </a:lnTo>
                  <a:lnTo>
                    <a:pt x="232629" y="219681"/>
                  </a:lnTo>
                  <a:lnTo>
                    <a:pt x="242991" y="239749"/>
                  </a:lnTo>
                  <a:lnTo>
                    <a:pt x="245256" y="260366"/>
                  </a:lnTo>
                  <a:lnTo>
                    <a:pt x="241194" y="280058"/>
                  </a:lnTo>
                  <a:lnTo>
                    <a:pt x="231589" y="296608"/>
                  </a:lnTo>
                  <a:lnTo>
                    <a:pt x="216402" y="308643"/>
                  </a:lnTo>
                  <a:lnTo>
                    <a:pt x="207439" y="313491"/>
                  </a:lnTo>
                  <a:lnTo>
                    <a:pt x="181882" y="315757"/>
                  </a:lnTo>
                  <a:lnTo>
                    <a:pt x="119921" y="305829"/>
                  </a:lnTo>
                  <a:lnTo>
                    <a:pt x="94756" y="302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22300" y="2104290"/>
              <a:ext cx="231628" cy="309747"/>
            </a:xfrm>
            <a:custGeom>
              <a:avLst/>
              <a:gdLst/>
              <a:ahLst/>
              <a:cxnLst/>
              <a:rect l="0" t="0" r="0" b="0"/>
              <a:pathLst>
                <a:path w="231628" h="309747">
                  <a:moveTo>
                    <a:pt x="0" y="75109"/>
                  </a:moveTo>
                  <a:lnTo>
                    <a:pt x="9576" y="51062"/>
                  </a:lnTo>
                  <a:lnTo>
                    <a:pt x="39404" y="15516"/>
                  </a:lnTo>
                  <a:lnTo>
                    <a:pt x="65488" y="0"/>
                  </a:lnTo>
                  <a:lnTo>
                    <a:pt x="88378" y="1172"/>
                  </a:lnTo>
                  <a:lnTo>
                    <a:pt x="135611" y="20989"/>
                  </a:lnTo>
                  <a:lnTo>
                    <a:pt x="162494" y="40616"/>
                  </a:lnTo>
                  <a:lnTo>
                    <a:pt x="179688" y="66838"/>
                  </a:lnTo>
                  <a:lnTo>
                    <a:pt x="199672" y="128973"/>
                  </a:lnTo>
                  <a:lnTo>
                    <a:pt x="208417" y="184144"/>
                  </a:lnTo>
                  <a:lnTo>
                    <a:pt x="198754" y="226089"/>
                  </a:lnTo>
                  <a:lnTo>
                    <a:pt x="167292" y="272608"/>
                  </a:lnTo>
                  <a:lnTo>
                    <a:pt x="143415" y="296754"/>
                  </a:lnTo>
                  <a:lnTo>
                    <a:pt x="124572" y="307368"/>
                  </a:lnTo>
                  <a:lnTo>
                    <a:pt x="104499" y="309746"/>
                  </a:lnTo>
                  <a:lnTo>
                    <a:pt x="94232" y="308743"/>
                  </a:lnTo>
                  <a:lnTo>
                    <a:pt x="76587" y="298269"/>
                  </a:lnTo>
                  <a:lnTo>
                    <a:pt x="68605" y="290563"/>
                  </a:lnTo>
                  <a:lnTo>
                    <a:pt x="65624" y="281916"/>
                  </a:lnTo>
                  <a:lnTo>
                    <a:pt x="68551" y="262949"/>
                  </a:lnTo>
                  <a:lnTo>
                    <a:pt x="83352" y="238130"/>
                  </a:lnTo>
                  <a:lnTo>
                    <a:pt x="91833" y="232922"/>
                  </a:lnTo>
                  <a:lnTo>
                    <a:pt x="113735" y="227136"/>
                  </a:lnTo>
                  <a:lnTo>
                    <a:pt x="165922" y="231827"/>
                  </a:lnTo>
                  <a:lnTo>
                    <a:pt x="211933" y="240899"/>
                  </a:lnTo>
                  <a:lnTo>
                    <a:pt x="231627" y="243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22383" y="2179399"/>
              <a:ext cx="73701" cy="105285"/>
            </a:xfrm>
            <a:custGeom>
              <a:avLst/>
              <a:gdLst/>
              <a:ahLst/>
              <a:cxnLst/>
              <a:rect l="0" t="0" r="0" b="0"/>
              <a:pathLst>
                <a:path w="73701" h="105285">
                  <a:moveTo>
                    <a:pt x="73700" y="0"/>
                  </a:moveTo>
                  <a:lnTo>
                    <a:pt x="31038" y="54114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01326" y="2179399"/>
              <a:ext cx="126344" cy="105285"/>
            </a:xfrm>
            <a:custGeom>
              <a:avLst/>
              <a:gdLst/>
              <a:ahLst/>
              <a:cxnLst/>
              <a:rect l="0" t="0" r="0" b="0"/>
              <a:pathLst>
                <a:path w="126344" h="105285">
                  <a:moveTo>
                    <a:pt x="126343" y="105284"/>
                  </a:moveTo>
                  <a:lnTo>
                    <a:pt x="71255" y="55786"/>
                  </a:lnTo>
                  <a:lnTo>
                    <a:pt x="13826" y="62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43482" y="218992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90880" y="2019394"/>
              <a:ext cx="252686" cy="313372"/>
            </a:xfrm>
            <a:custGeom>
              <a:avLst/>
              <a:gdLst/>
              <a:ahLst/>
              <a:cxnLst/>
              <a:rect l="0" t="0" r="0" b="0"/>
              <a:pathLst>
                <a:path w="252686" h="313372">
                  <a:moveTo>
                    <a:pt x="0" y="54720"/>
                  </a:moveTo>
                  <a:lnTo>
                    <a:pt x="17981" y="30673"/>
                  </a:lnTo>
                  <a:lnTo>
                    <a:pt x="44322" y="10420"/>
                  </a:lnTo>
                  <a:lnTo>
                    <a:pt x="64153" y="716"/>
                  </a:lnTo>
                  <a:lnTo>
                    <a:pt x="74354" y="0"/>
                  </a:lnTo>
                  <a:lnTo>
                    <a:pt x="95048" y="5443"/>
                  </a:lnTo>
                  <a:lnTo>
                    <a:pt x="126429" y="21662"/>
                  </a:lnTo>
                  <a:lnTo>
                    <a:pt x="152365" y="46874"/>
                  </a:lnTo>
                  <a:lnTo>
                    <a:pt x="169278" y="76572"/>
                  </a:lnTo>
                  <a:lnTo>
                    <a:pt x="189159" y="139977"/>
                  </a:lnTo>
                  <a:lnTo>
                    <a:pt x="194036" y="168651"/>
                  </a:lnTo>
                  <a:lnTo>
                    <a:pt x="187634" y="231599"/>
                  </a:lnTo>
                  <a:lnTo>
                    <a:pt x="180489" y="258505"/>
                  </a:lnTo>
                  <a:lnTo>
                    <a:pt x="169515" y="278262"/>
                  </a:lnTo>
                  <a:lnTo>
                    <a:pt x="139004" y="302538"/>
                  </a:lnTo>
                  <a:lnTo>
                    <a:pt x="100328" y="313371"/>
                  </a:lnTo>
                  <a:lnTo>
                    <a:pt x="89113" y="311382"/>
                  </a:lnTo>
                  <a:lnTo>
                    <a:pt x="70412" y="299813"/>
                  </a:lnTo>
                  <a:lnTo>
                    <a:pt x="57421" y="282973"/>
                  </a:lnTo>
                  <a:lnTo>
                    <a:pt x="52319" y="273569"/>
                  </a:lnTo>
                  <a:lnTo>
                    <a:pt x="49769" y="250642"/>
                  </a:lnTo>
                  <a:lnTo>
                    <a:pt x="50727" y="237977"/>
                  </a:lnTo>
                  <a:lnTo>
                    <a:pt x="54875" y="228364"/>
                  </a:lnTo>
                  <a:lnTo>
                    <a:pt x="68843" y="214563"/>
                  </a:lnTo>
                  <a:lnTo>
                    <a:pt x="96437" y="200217"/>
                  </a:lnTo>
                  <a:lnTo>
                    <a:pt x="119681" y="198544"/>
                  </a:lnTo>
                  <a:lnTo>
                    <a:pt x="179278" y="210053"/>
                  </a:lnTo>
                  <a:lnTo>
                    <a:pt x="226139" y="220237"/>
                  </a:lnTo>
                  <a:lnTo>
                    <a:pt x="252685" y="223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96249" y="2021471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17306" y="211622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3" y="74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26705" y="1926715"/>
              <a:ext cx="186040" cy="339087"/>
            </a:xfrm>
            <a:custGeom>
              <a:avLst/>
              <a:gdLst/>
              <a:ahLst/>
              <a:cxnLst/>
              <a:rect l="0" t="0" r="0" b="0"/>
              <a:pathLst>
                <a:path w="186040" h="339087">
                  <a:moveTo>
                    <a:pt x="122269" y="0"/>
                  </a:moveTo>
                  <a:lnTo>
                    <a:pt x="76488" y="54114"/>
                  </a:lnTo>
                  <a:lnTo>
                    <a:pt x="36605" y="105478"/>
                  </a:lnTo>
                  <a:lnTo>
                    <a:pt x="14210" y="157953"/>
                  </a:lnTo>
                  <a:lnTo>
                    <a:pt x="751" y="208451"/>
                  </a:lnTo>
                  <a:lnTo>
                    <a:pt x="0" y="263487"/>
                  </a:lnTo>
                  <a:lnTo>
                    <a:pt x="5926" y="290240"/>
                  </a:lnTo>
                  <a:lnTo>
                    <a:pt x="16359" y="313829"/>
                  </a:lnTo>
                  <a:lnTo>
                    <a:pt x="31914" y="329772"/>
                  </a:lnTo>
                  <a:lnTo>
                    <a:pt x="40975" y="335661"/>
                  </a:lnTo>
                  <a:lnTo>
                    <a:pt x="66642" y="339086"/>
                  </a:lnTo>
                  <a:lnTo>
                    <a:pt x="96377" y="335538"/>
                  </a:lnTo>
                  <a:lnTo>
                    <a:pt x="137084" y="320387"/>
                  </a:lnTo>
                  <a:lnTo>
                    <a:pt x="156540" y="307730"/>
                  </a:lnTo>
                  <a:lnTo>
                    <a:pt x="180646" y="276273"/>
                  </a:lnTo>
                  <a:lnTo>
                    <a:pt x="186039" y="253809"/>
                  </a:lnTo>
                  <a:lnTo>
                    <a:pt x="185839" y="242905"/>
                  </a:lnTo>
                  <a:lnTo>
                    <a:pt x="182196" y="233296"/>
                  </a:lnTo>
                  <a:lnTo>
                    <a:pt x="168791" y="216381"/>
                  </a:lnTo>
                  <a:lnTo>
                    <a:pt x="148015" y="207303"/>
                  </a:lnTo>
                  <a:lnTo>
                    <a:pt x="124353" y="204439"/>
                  </a:lnTo>
                  <a:lnTo>
                    <a:pt x="102138" y="207065"/>
                  </a:lnTo>
                  <a:lnTo>
                    <a:pt x="69901" y="220710"/>
                  </a:lnTo>
                  <a:lnTo>
                    <a:pt x="43712" y="239570"/>
                  </a:lnTo>
                  <a:lnTo>
                    <a:pt x="34712" y="249975"/>
                  </a:lnTo>
                  <a:lnTo>
                    <a:pt x="2751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37792" y="1958300"/>
              <a:ext cx="16509" cy="284271"/>
            </a:xfrm>
            <a:custGeom>
              <a:avLst/>
              <a:gdLst/>
              <a:ahLst/>
              <a:cxnLst/>
              <a:rect l="0" t="0" r="0" b="0"/>
              <a:pathLst>
                <a:path w="16509" h="284271">
                  <a:moveTo>
                    <a:pt x="16508" y="0"/>
                  </a:moveTo>
                  <a:lnTo>
                    <a:pt x="8175" y="37478"/>
                  </a:lnTo>
                  <a:lnTo>
                    <a:pt x="6414" y="88901"/>
                  </a:lnTo>
                  <a:lnTo>
                    <a:pt x="0" y="145289"/>
                  </a:lnTo>
                  <a:lnTo>
                    <a:pt x="4453" y="208420"/>
                  </a:lnTo>
                  <a:lnTo>
                    <a:pt x="5527" y="248928"/>
                  </a:lnTo>
                  <a:lnTo>
                    <a:pt x="598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01282" y="1979357"/>
              <a:ext cx="174076" cy="152030"/>
            </a:xfrm>
            <a:custGeom>
              <a:avLst/>
              <a:gdLst/>
              <a:ahLst/>
              <a:cxnLst/>
              <a:rect l="0" t="0" r="0" b="0"/>
              <a:pathLst>
                <a:path w="174076" h="152030">
                  <a:moveTo>
                    <a:pt x="174075" y="105285"/>
                  </a:moveTo>
                  <a:lnTo>
                    <a:pt x="115458" y="129004"/>
                  </a:lnTo>
                  <a:lnTo>
                    <a:pt x="58861" y="147287"/>
                  </a:lnTo>
                  <a:lnTo>
                    <a:pt x="37471" y="152029"/>
                  </a:lnTo>
                  <a:lnTo>
                    <a:pt x="16266" y="150237"/>
                  </a:lnTo>
                  <a:lnTo>
                    <a:pt x="9208" y="143442"/>
                  </a:lnTo>
                  <a:lnTo>
                    <a:pt x="1365" y="120294"/>
                  </a:lnTo>
                  <a:lnTo>
                    <a:pt x="2396" y="66179"/>
                  </a:lnTo>
                  <a:lnTo>
                    <a:pt x="0" y="19788"/>
                  </a:lnTo>
                  <a:lnTo>
                    <a:pt x="5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26445" y="2463668"/>
              <a:ext cx="174924" cy="463255"/>
            </a:xfrm>
            <a:custGeom>
              <a:avLst/>
              <a:gdLst/>
              <a:ahLst/>
              <a:cxnLst/>
              <a:rect l="0" t="0" r="0" b="0"/>
              <a:pathLst>
                <a:path w="174924" h="463255">
                  <a:moveTo>
                    <a:pt x="174923" y="0"/>
                  </a:moveTo>
                  <a:lnTo>
                    <a:pt x="123928" y="54115"/>
                  </a:lnTo>
                  <a:lnTo>
                    <a:pt x="80167" y="113884"/>
                  </a:lnTo>
                  <a:lnTo>
                    <a:pt x="49274" y="168768"/>
                  </a:lnTo>
                  <a:lnTo>
                    <a:pt x="14747" y="225386"/>
                  </a:lnTo>
                  <a:lnTo>
                    <a:pt x="0" y="283383"/>
                  </a:lnTo>
                  <a:lnTo>
                    <a:pt x="261" y="326121"/>
                  </a:lnTo>
                  <a:lnTo>
                    <a:pt x="7218" y="354343"/>
                  </a:lnTo>
                  <a:lnTo>
                    <a:pt x="40280" y="407469"/>
                  </a:lnTo>
                  <a:lnTo>
                    <a:pt x="75017" y="446515"/>
                  </a:lnTo>
                  <a:lnTo>
                    <a:pt x="89966" y="455815"/>
                  </a:lnTo>
                  <a:lnTo>
                    <a:pt x="11175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10233" y="2547896"/>
              <a:ext cx="180648" cy="252685"/>
            </a:xfrm>
            <a:custGeom>
              <a:avLst/>
              <a:gdLst/>
              <a:ahLst/>
              <a:cxnLst/>
              <a:rect l="0" t="0" r="0" b="0"/>
              <a:pathLst>
                <a:path w="180648" h="252685">
                  <a:moveTo>
                    <a:pt x="180647" y="0"/>
                  </a:moveTo>
                  <a:lnTo>
                    <a:pt x="131716" y="0"/>
                  </a:lnTo>
                  <a:lnTo>
                    <a:pt x="102748" y="2340"/>
                  </a:lnTo>
                  <a:lnTo>
                    <a:pt x="44611" y="23719"/>
                  </a:lnTo>
                  <a:lnTo>
                    <a:pt x="18027" y="40433"/>
                  </a:lnTo>
                  <a:lnTo>
                    <a:pt x="5817" y="56575"/>
                  </a:lnTo>
                  <a:lnTo>
                    <a:pt x="923" y="65792"/>
                  </a:lnTo>
                  <a:lnTo>
                    <a:pt x="0" y="74277"/>
                  </a:lnTo>
                  <a:lnTo>
                    <a:pt x="5213" y="89944"/>
                  </a:lnTo>
                  <a:lnTo>
                    <a:pt x="18449" y="101586"/>
                  </a:lnTo>
                  <a:lnTo>
                    <a:pt x="79031" y="126017"/>
                  </a:lnTo>
                  <a:lnTo>
                    <a:pt x="126651" y="145905"/>
                  </a:lnTo>
                  <a:lnTo>
                    <a:pt x="153601" y="165544"/>
                  </a:lnTo>
                  <a:lnTo>
                    <a:pt x="170814" y="191770"/>
                  </a:lnTo>
                  <a:lnTo>
                    <a:pt x="171752" y="201546"/>
                  </a:lnTo>
                  <a:lnTo>
                    <a:pt x="166555" y="221767"/>
                  </a:lnTo>
                  <a:lnTo>
                    <a:pt x="153327" y="236213"/>
                  </a:lnTo>
                  <a:lnTo>
                    <a:pt x="144887" y="241704"/>
                  </a:lnTo>
                  <a:lnTo>
                    <a:pt x="110650" y="249431"/>
                  </a:lnTo>
                  <a:lnTo>
                    <a:pt x="47485" y="252256"/>
                  </a:lnTo>
                  <a:lnTo>
                    <a:pt x="3324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30000" y="2649919"/>
              <a:ext cx="203037" cy="150662"/>
            </a:xfrm>
            <a:custGeom>
              <a:avLst/>
              <a:gdLst/>
              <a:ahLst/>
              <a:cxnLst/>
              <a:rect l="0" t="0" r="0" b="0"/>
              <a:pathLst>
                <a:path w="203037" h="150662">
                  <a:moveTo>
                    <a:pt x="118808" y="34847"/>
                  </a:moveTo>
                  <a:lnTo>
                    <a:pt x="107630" y="18080"/>
                  </a:lnTo>
                  <a:lnTo>
                    <a:pt x="92783" y="6728"/>
                  </a:lnTo>
                  <a:lnTo>
                    <a:pt x="83911" y="2063"/>
                  </a:lnTo>
                  <a:lnTo>
                    <a:pt x="64693" y="0"/>
                  </a:lnTo>
                  <a:lnTo>
                    <a:pt x="45624" y="4152"/>
                  </a:lnTo>
                  <a:lnTo>
                    <a:pt x="29350" y="13796"/>
                  </a:lnTo>
                  <a:lnTo>
                    <a:pt x="17437" y="29001"/>
                  </a:lnTo>
                  <a:lnTo>
                    <a:pt x="259" y="67358"/>
                  </a:lnTo>
                  <a:lnTo>
                    <a:pt x="0" y="77578"/>
                  </a:lnTo>
                  <a:lnTo>
                    <a:pt x="5954" y="98292"/>
                  </a:lnTo>
                  <a:lnTo>
                    <a:pt x="22459" y="124096"/>
                  </a:lnTo>
                  <a:lnTo>
                    <a:pt x="41671" y="133005"/>
                  </a:lnTo>
                  <a:lnTo>
                    <a:pt x="64638" y="135795"/>
                  </a:lnTo>
                  <a:lnTo>
                    <a:pt x="86544" y="133135"/>
                  </a:lnTo>
                  <a:lnTo>
                    <a:pt x="104858" y="124934"/>
                  </a:lnTo>
                  <a:lnTo>
                    <a:pt x="113018" y="119472"/>
                  </a:lnTo>
                  <a:lnTo>
                    <a:pt x="125204" y="104044"/>
                  </a:lnTo>
                  <a:lnTo>
                    <a:pt x="130090" y="95016"/>
                  </a:lnTo>
                  <a:lnTo>
                    <a:pt x="132401" y="75627"/>
                  </a:lnTo>
                  <a:lnTo>
                    <a:pt x="131380" y="65543"/>
                  </a:lnTo>
                  <a:lnTo>
                    <a:pt x="131868" y="62330"/>
                  </a:lnTo>
                  <a:lnTo>
                    <a:pt x="133364" y="63698"/>
                  </a:lnTo>
                  <a:lnTo>
                    <a:pt x="159728" y="114558"/>
                  </a:lnTo>
                  <a:lnTo>
                    <a:pt x="184776" y="141103"/>
                  </a:lnTo>
                  <a:lnTo>
                    <a:pt x="203036" y="150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67244" y="2610496"/>
              <a:ext cx="186891" cy="151543"/>
            </a:xfrm>
            <a:custGeom>
              <a:avLst/>
              <a:gdLst/>
              <a:ahLst/>
              <a:cxnLst/>
              <a:rect l="0" t="0" r="0" b="0"/>
              <a:pathLst>
                <a:path w="186891" h="151543">
                  <a:moveTo>
                    <a:pt x="18435" y="105856"/>
                  </a:moveTo>
                  <a:lnTo>
                    <a:pt x="12845" y="122623"/>
                  </a:lnTo>
                  <a:lnTo>
                    <a:pt x="13221" y="140214"/>
                  </a:lnTo>
                  <a:lnTo>
                    <a:pt x="14959" y="149819"/>
                  </a:lnTo>
                  <a:lnTo>
                    <a:pt x="13778" y="151542"/>
                  </a:lnTo>
                  <a:lnTo>
                    <a:pt x="6227" y="140979"/>
                  </a:lnTo>
                  <a:lnTo>
                    <a:pt x="0" y="108724"/>
                  </a:lnTo>
                  <a:lnTo>
                    <a:pt x="3744" y="75120"/>
                  </a:lnTo>
                  <a:lnTo>
                    <a:pt x="12295" y="56711"/>
                  </a:lnTo>
                  <a:lnTo>
                    <a:pt x="17851" y="48526"/>
                  </a:lnTo>
                  <a:lnTo>
                    <a:pt x="25064" y="45409"/>
                  </a:lnTo>
                  <a:lnTo>
                    <a:pt x="33383" y="45671"/>
                  </a:lnTo>
                  <a:lnTo>
                    <a:pt x="42438" y="48185"/>
                  </a:lnTo>
                  <a:lnTo>
                    <a:pt x="58738" y="60337"/>
                  </a:lnTo>
                  <a:lnTo>
                    <a:pt x="72612" y="77437"/>
                  </a:lnTo>
                  <a:lnTo>
                    <a:pt x="82678" y="96735"/>
                  </a:lnTo>
                  <a:lnTo>
                    <a:pt x="85830" y="98605"/>
                  </a:lnTo>
                  <a:lnTo>
                    <a:pt x="87931" y="95173"/>
                  </a:lnTo>
                  <a:lnTo>
                    <a:pt x="103218" y="33414"/>
                  </a:lnTo>
                  <a:lnTo>
                    <a:pt x="106542" y="22466"/>
                  </a:lnTo>
                  <a:lnTo>
                    <a:pt x="112268" y="13998"/>
                  </a:lnTo>
                  <a:lnTo>
                    <a:pt x="127988" y="1469"/>
                  </a:lnTo>
                  <a:lnTo>
                    <a:pt x="135924" y="0"/>
                  </a:lnTo>
                  <a:lnTo>
                    <a:pt x="143554" y="1360"/>
                  </a:lnTo>
                  <a:lnTo>
                    <a:pt x="150981" y="4607"/>
                  </a:lnTo>
                  <a:lnTo>
                    <a:pt x="162351" y="17572"/>
                  </a:lnTo>
                  <a:lnTo>
                    <a:pt x="179184" y="54492"/>
                  </a:lnTo>
                  <a:lnTo>
                    <a:pt x="185876" y="111238"/>
                  </a:lnTo>
                  <a:lnTo>
                    <a:pt x="186890" y="13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24903" y="2545427"/>
              <a:ext cx="129274" cy="191983"/>
            </a:xfrm>
            <a:custGeom>
              <a:avLst/>
              <a:gdLst/>
              <a:ahLst/>
              <a:cxnLst/>
              <a:rect l="0" t="0" r="0" b="0"/>
              <a:pathLst>
                <a:path w="129274" h="191983">
                  <a:moveTo>
                    <a:pt x="34516" y="107754"/>
                  </a:moveTo>
                  <a:lnTo>
                    <a:pt x="88632" y="65092"/>
                  </a:lnTo>
                  <a:lnTo>
                    <a:pt x="106530" y="50189"/>
                  </a:lnTo>
                  <a:lnTo>
                    <a:pt x="118386" y="31867"/>
                  </a:lnTo>
                  <a:lnTo>
                    <a:pt x="118505" y="24407"/>
                  </a:lnTo>
                  <a:lnTo>
                    <a:pt x="115076" y="18264"/>
                  </a:lnTo>
                  <a:lnTo>
                    <a:pt x="101906" y="8319"/>
                  </a:lnTo>
                  <a:lnTo>
                    <a:pt x="84355" y="0"/>
                  </a:lnTo>
                  <a:lnTo>
                    <a:pt x="61736" y="1762"/>
                  </a:lnTo>
                  <a:lnTo>
                    <a:pt x="38425" y="10343"/>
                  </a:lnTo>
                  <a:lnTo>
                    <a:pt x="20266" y="21956"/>
                  </a:lnTo>
                  <a:lnTo>
                    <a:pt x="7516" y="38036"/>
                  </a:lnTo>
                  <a:lnTo>
                    <a:pt x="2478" y="47237"/>
                  </a:lnTo>
                  <a:lnTo>
                    <a:pt x="0" y="66820"/>
                  </a:lnTo>
                  <a:lnTo>
                    <a:pt x="7941" y="113576"/>
                  </a:lnTo>
                  <a:lnTo>
                    <a:pt x="23003" y="148473"/>
                  </a:lnTo>
                  <a:lnTo>
                    <a:pt x="41878" y="164066"/>
                  </a:lnTo>
                  <a:lnTo>
                    <a:pt x="102166" y="186399"/>
                  </a:lnTo>
                  <a:lnTo>
                    <a:pt x="129273" y="191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27309" y="3016089"/>
              <a:ext cx="158423" cy="226689"/>
            </a:xfrm>
            <a:custGeom>
              <a:avLst/>
              <a:gdLst/>
              <a:ahLst/>
              <a:cxnLst/>
              <a:rect l="0" t="0" r="0" b="0"/>
              <a:pathLst>
                <a:path w="158423" h="226689">
                  <a:moveTo>
                    <a:pt x="137354" y="5589"/>
                  </a:moveTo>
                  <a:lnTo>
                    <a:pt x="120586" y="0"/>
                  </a:lnTo>
                  <a:lnTo>
                    <a:pt x="102995" y="375"/>
                  </a:lnTo>
                  <a:lnTo>
                    <a:pt x="46695" y="14478"/>
                  </a:lnTo>
                  <a:lnTo>
                    <a:pt x="12515" y="38237"/>
                  </a:lnTo>
                  <a:lnTo>
                    <a:pt x="4995" y="44902"/>
                  </a:lnTo>
                  <a:lnTo>
                    <a:pt x="1152" y="54025"/>
                  </a:lnTo>
                  <a:lnTo>
                    <a:pt x="0" y="76639"/>
                  </a:lnTo>
                  <a:lnTo>
                    <a:pt x="3672" y="86881"/>
                  </a:lnTo>
                  <a:lnTo>
                    <a:pt x="17108" y="104500"/>
                  </a:lnTo>
                  <a:lnTo>
                    <a:pt x="49993" y="121984"/>
                  </a:lnTo>
                  <a:lnTo>
                    <a:pt x="101857" y="132306"/>
                  </a:lnTo>
                  <a:lnTo>
                    <a:pt x="135026" y="148160"/>
                  </a:lnTo>
                  <a:lnTo>
                    <a:pt x="152307" y="160981"/>
                  </a:lnTo>
                  <a:lnTo>
                    <a:pt x="156682" y="170015"/>
                  </a:lnTo>
                  <a:lnTo>
                    <a:pt x="158422" y="192531"/>
                  </a:lnTo>
                  <a:lnTo>
                    <a:pt x="154909" y="201577"/>
                  </a:lnTo>
                  <a:lnTo>
                    <a:pt x="141647" y="214748"/>
                  </a:lnTo>
                  <a:lnTo>
                    <a:pt x="120934" y="221381"/>
                  </a:lnTo>
                  <a:lnTo>
                    <a:pt x="63655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80476" y="3105906"/>
              <a:ext cx="21059" cy="94758"/>
            </a:xfrm>
            <a:custGeom>
              <a:avLst/>
              <a:gdLst/>
              <a:ahLst/>
              <a:cxnLst/>
              <a:rect l="0" t="0" r="0" b="0"/>
              <a:pathLst>
                <a:path w="21059" h="94758">
                  <a:moveTo>
                    <a:pt x="0" y="0"/>
                  </a:moveTo>
                  <a:lnTo>
                    <a:pt x="14655" y="58617"/>
                  </a:lnTo>
                  <a:lnTo>
                    <a:pt x="2105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59419" y="2969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24598" y="3060545"/>
              <a:ext cx="169218" cy="276989"/>
            </a:xfrm>
            <a:custGeom>
              <a:avLst/>
              <a:gdLst/>
              <a:ahLst/>
              <a:cxnLst/>
              <a:rect l="0" t="0" r="0" b="0"/>
              <a:pathLst>
                <a:path w="169218" h="276989">
                  <a:moveTo>
                    <a:pt x="150676" y="55890"/>
                  </a:moveTo>
                  <a:lnTo>
                    <a:pt x="141101" y="31843"/>
                  </a:lnTo>
                  <a:lnTo>
                    <a:pt x="130433" y="17517"/>
                  </a:lnTo>
                  <a:lnTo>
                    <a:pt x="111653" y="6470"/>
                  </a:lnTo>
                  <a:lnTo>
                    <a:pt x="88879" y="0"/>
                  </a:lnTo>
                  <a:lnTo>
                    <a:pt x="67059" y="1024"/>
                  </a:lnTo>
                  <a:lnTo>
                    <a:pt x="48783" y="8499"/>
                  </a:lnTo>
                  <a:lnTo>
                    <a:pt x="17985" y="32360"/>
                  </a:lnTo>
                  <a:lnTo>
                    <a:pt x="2046" y="58277"/>
                  </a:lnTo>
                  <a:lnTo>
                    <a:pt x="0" y="78008"/>
                  </a:lnTo>
                  <a:lnTo>
                    <a:pt x="1093" y="88183"/>
                  </a:lnTo>
                  <a:lnTo>
                    <a:pt x="5330" y="96136"/>
                  </a:lnTo>
                  <a:lnTo>
                    <a:pt x="19398" y="108092"/>
                  </a:lnTo>
                  <a:lnTo>
                    <a:pt x="28062" y="110578"/>
                  </a:lnTo>
                  <a:lnTo>
                    <a:pt x="47048" y="110222"/>
                  </a:lnTo>
                  <a:lnTo>
                    <a:pt x="77468" y="97854"/>
                  </a:lnTo>
                  <a:lnTo>
                    <a:pt x="92013" y="82730"/>
                  </a:lnTo>
                  <a:lnTo>
                    <a:pt x="97529" y="73783"/>
                  </a:lnTo>
                  <a:lnTo>
                    <a:pt x="102377" y="71328"/>
                  </a:lnTo>
                  <a:lnTo>
                    <a:pt x="106778" y="73201"/>
                  </a:lnTo>
                  <a:lnTo>
                    <a:pt x="114789" y="84641"/>
                  </a:lnTo>
                  <a:lnTo>
                    <a:pt x="137738" y="141963"/>
                  </a:lnTo>
                  <a:lnTo>
                    <a:pt x="163242" y="201914"/>
                  </a:lnTo>
                  <a:lnTo>
                    <a:pt x="169217" y="240057"/>
                  </a:lnTo>
                  <a:lnTo>
                    <a:pt x="166547" y="250027"/>
                  </a:lnTo>
                  <a:lnTo>
                    <a:pt x="161256" y="257845"/>
                  </a:lnTo>
                  <a:lnTo>
                    <a:pt x="154220" y="264226"/>
                  </a:lnTo>
                  <a:lnTo>
                    <a:pt x="133924" y="271316"/>
                  </a:lnTo>
                  <a:lnTo>
                    <a:pt x="76977" y="276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48974" y="2948090"/>
              <a:ext cx="115815" cy="157121"/>
            </a:xfrm>
            <a:custGeom>
              <a:avLst/>
              <a:gdLst/>
              <a:ahLst/>
              <a:cxnLst/>
              <a:rect l="0" t="0" r="0" b="0"/>
              <a:pathLst>
                <a:path w="115815" h="157121">
                  <a:moveTo>
                    <a:pt x="0" y="94645"/>
                  </a:moveTo>
                  <a:lnTo>
                    <a:pt x="9065" y="153262"/>
                  </a:lnTo>
                  <a:lnTo>
                    <a:pt x="8383" y="157120"/>
                  </a:lnTo>
                  <a:lnTo>
                    <a:pt x="6758" y="155012"/>
                  </a:lnTo>
                  <a:lnTo>
                    <a:pt x="3003" y="140193"/>
                  </a:lnTo>
                  <a:lnTo>
                    <a:pt x="593" y="89431"/>
                  </a:lnTo>
                  <a:lnTo>
                    <a:pt x="5706" y="34604"/>
                  </a:lnTo>
                  <a:lnTo>
                    <a:pt x="20278" y="6406"/>
                  </a:lnTo>
                  <a:lnTo>
                    <a:pt x="27557" y="1894"/>
                  </a:lnTo>
                  <a:lnTo>
                    <a:pt x="45002" y="0"/>
                  </a:lnTo>
                  <a:lnTo>
                    <a:pt x="61336" y="6177"/>
                  </a:lnTo>
                  <a:lnTo>
                    <a:pt x="68966" y="11100"/>
                  </a:lnTo>
                  <a:lnTo>
                    <a:pt x="90885" y="40385"/>
                  </a:lnTo>
                  <a:lnTo>
                    <a:pt x="106607" y="73109"/>
                  </a:lnTo>
                  <a:lnTo>
                    <a:pt x="114601" y="128262"/>
                  </a:lnTo>
                  <a:lnTo>
                    <a:pt x="115814" y="147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13107" y="2863751"/>
              <a:ext cx="152393" cy="210571"/>
            </a:xfrm>
            <a:custGeom>
              <a:avLst/>
              <a:gdLst/>
              <a:ahLst/>
              <a:cxnLst/>
              <a:rect l="0" t="0" r="0" b="0"/>
              <a:pathLst>
                <a:path w="152393" h="210571">
                  <a:moveTo>
                    <a:pt x="99079" y="0"/>
                  </a:moveTo>
                  <a:lnTo>
                    <a:pt x="56387" y="3119"/>
                  </a:lnTo>
                  <a:lnTo>
                    <a:pt x="25209" y="14572"/>
                  </a:lnTo>
                  <a:lnTo>
                    <a:pt x="14737" y="20243"/>
                  </a:lnTo>
                  <a:lnTo>
                    <a:pt x="7756" y="28703"/>
                  </a:lnTo>
                  <a:lnTo>
                    <a:pt x="0" y="50581"/>
                  </a:lnTo>
                  <a:lnTo>
                    <a:pt x="271" y="60627"/>
                  </a:lnTo>
                  <a:lnTo>
                    <a:pt x="6811" y="78028"/>
                  </a:lnTo>
                  <a:lnTo>
                    <a:pt x="20637" y="90441"/>
                  </a:lnTo>
                  <a:lnTo>
                    <a:pt x="39650" y="98688"/>
                  </a:lnTo>
                  <a:lnTo>
                    <a:pt x="97954" y="110005"/>
                  </a:lnTo>
                  <a:lnTo>
                    <a:pt x="130332" y="125271"/>
                  </a:lnTo>
                  <a:lnTo>
                    <a:pt x="145335" y="141074"/>
                  </a:lnTo>
                  <a:lnTo>
                    <a:pt x="150973" y="150201"/>
                  </a:lnTo>
                  <a:lnTo>
                    <a:pt x="152392" y="159796"/>
                  </a:lnTo>
                  <a:lnTo>
                    <a:pt x="147731" y="179815"/>
                  </a:lnTo>
                  <a:lnTo>
                    <a:pt x="140872" y="187727"/>
                  </a:lnTo>
                  <a:lnTo>
                    <a:pt x="120773" y="199638"/>
                  </a:lnTo>
                  <a:lnTo>
                    <a:pt x="62365" y="209130"/>
                  </a:lnTo>
                  <a:lnTo>
                    <a:pt x="3590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38487" y="2716352"/>
              <a:ext cx="186536" cy="452726"/>
            </a:xfrm>
            <a:custGeom>
              <a:avLst/>
              <a:gdLst/>
              <a:ahLst/>
              <a:cxnLst/>
              <a:rect l="0" t="0" r="0" b="0"/>
              <a:pathLst>
                <a:path w="186536" h="452726">
                  <a:moveTo>
                    <a:pt x="0" y="0"/>
                  </a:moveTo>
                  <a:lnTo>
                    <a:pt x="54115" y="50995"/>
                  </a:lnTo>
                  <a:lnTo>
                    <a:pt x="104309" y="95926"/>
                  </a:lnTo>
                  <a:lnTo>
                    <a:pt x="150515" y="150795"/>
                  </a:lnTo>
                  <a:lnTo>
                    <a:pt x="170679" y="181160"/>
                  </a:lnTo>
                  <a:lnTo>
                    <a:pt x="183412" y="219273"/>
                  </a:lnTo>
                  <a:lnTo>
                    <a:pt x="186535" y="261372"/>
                  </a:lnTo>
                  <a:lnTo>
                    <a:pt x="177702" y="321167"/>
                  </a:lnTo>
                  <a:lnTo>
                    <a:pt x="159104" y="373056"/>
                  </a:lnTo>
                  <a:lnTo>
                    <a:pt x="119118" y="432608"/>
                  </a:lnTo>
                  <a:lnTo>
                    <a:pt x="10528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94880" y="259890"/>
            <a:ext cx="1762269" cy="603447"/>
            <a:chOff x="694880" y="259890"/>
            <a:chExt cx="1762269" cy="603447"/>
          </a:xfrm>
        </p:grpSpPr>
        <p:sp>
          <p:nvSpPr>
            <p:cNvPr id="2" name="Freeform 1"/>
            <p:cNvSpPr/>
            <p:nvPr/>
          </p:nvSpPr>
          <p:spPr>
            <a:xfrm>
              <a:off x="694880" y="284269"/>
              <a:ext cx="10530" cy="579068"/>
            </a:xfrm>
            <a:custGeom>
              <a:avLst/>
              <a:gdLst/>
              <a:ahLst/>
              <a:cxnLst/>
              <a:rect l="0" t="0" r="0" b="0"/>
              <a:pathLst>
                <a:path w="10530" h="579068">
                  <a:moveTo>
                    <a:pt x="10529" y="0"/>
                  </a:moveTo>
                  <a:lnTo>
                    <a:pt x="3293" y="27556"/>
                  </a:lnTo>
                  <a:lnTo>
                    <a:pt x="3770" y="80659"/>
                  </a:lnTo>
                  <a:lnTo>
                    <a:pt x="9194" y="136815"/>
                  </a:lnTo>
                  <a:lnTo>
                    <a:pt x="10133" y="192616"/>
                  </a:lnTo>
                  <a:lnTo>
                    <a:pt x="10412" y="242425"/>
                  </a:lnTo>
                  <a:lnTo>
                    <a:pt x="10494" y="303587"/>
                  </a:lnTo>
                  <a:lnTo>
                    <a:pt x="10519" y="356803"/>
                  </a:lnTo>
                  <a:lnTo>
                    <a:pt x="9357" y="415537"/>
                  </a:lnTo>
                  <a:lnTo>
                    <a:pt x="5315" y="465267"/>
                  </a:lnTo>
                  <a:lnTo>
                    <a:pt x="5864" y="509084"/>
                  </a:lnTo>
                  <a:lnTo>
                    <a:pt x="1738" y="549753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4922" y="276571"/>
              <a:ext cx="273742" cy="489026"/>
            </a:xfrm>
            <a:custGeom>
              <a:avLst/>
              <a:gdLst/>
              <a:ahLst/>
              <a:cxnLst/>
              <a:rect l="0" t="0" r="0" b="0"/>
              <a:pathLst>
                <a:path w="273742" h="489026">
                  <a:moveTo>
                    <a:pt x="0" y="91926"/>
                  </a:moveTo>
                  <a:lnTo>
                    <a:pt x="20243" y="47963"/>
                  </a:lnTo>
                  <a:lnTo>
                    <a:pt x="39403" y="23268"/>
                  </a:lnTo>
                  <a:lnTo>
                    <a:pt x="65487" y="6722"/>
                  </a:lnTo>
                  <a:lnTo>
                    <a:pt x="101032" y="0"/>
                  </a:lnTo>
                  <a:lnTo>
                    <a:pt x="124452" y="4667"/>
                  </a:lnTo>
                  <a:lnTo>
                    <a:pt x="146559" y="15709"/>
                  </a:lnTo>
                  <a:lnTo>
                    <a:pt x="189347" y="54514"/>
                  </a:lnTo>
                  <a:lnTo>
                    <a:pt x="217930" y="96439"/>
                  </a:lnTo>
                  <a:lnTo>
                    <a:pt x="241216" y="145906"/>
                  </a:lnTo>
                  <a:lnTo>
                    <a:pt x="259814" y="200727"/>
                  </a:lnTo>
                  <a:lnTo>
                    <a:pt x="269615" y="261424"/>
                  </a:lnTo>
                  <a:lnTo>
                    <a:pt x="269399" y="314503"/>
                  </a:lnTo>
                  <a:lnTo>
                    <a:pt x="258845" y="369468"/>
                  </a:lnTo>
                  <a:lnTo>
                    <a:pt x="230590" y="422738"/>
                  </a:lnTo>
                  <a:lnTo>
                    <a:pt x="215958" y="446014"/>
                  </a:lnTo>
                  <a:lnTo>
                    <a:pt x="187990" y="471102"/>
                  </a:lnTo>
                  <a:lnTo>
                    <a:pt x="167779" y="481937"/>
                  </a:lnTo>
                  <a:lnTo>
                    <a:pt x="131080" y="489025"/>
                  </a:lnTo>
                  <a:lnTo>
                    <a:pt x="90571" y="485535"/>
                  </a:lnTo>
                  <a:lnTo>
                    <a:pt x="69110" y="477044"/>
                  </a:lnTo>
                  <a:lnTo>
                    <a:pt x="60111" y="471503"/>
                  </a:lnTo>
                  <a:lnTo>
                    <a:pt x="54112" y="463131"/>
                  </a:lnTo>
                  <a:lnTo>
                    <a:pt x="47446" y="441350"/>
                  </a:lnTo>
                  <a:lnTo>
                    <a:pt x="49283" y="402779"/>
                  </a:lnTo>
                  <a:lnTo>
                    <a:pt x="53912" y="392748"/>
                  </a:lnTo>
                  <a:lnTo>
                    <a:pt x="68415" y="378483"/>
                  </a:lnTo>
                  <a:lnTo>
                    <a:pt x="95917" y="371363"/>
                  </a:lnTo>
                  <a:lnTo>
                    <a:pt x="141504" y="370474"/>
                  </a:lnTo>
                  <a:lnTo>
                    <a:pt x="200435" y="383847"/>
                  </a:lnTo>
                  <a:lnTo>
                    <a:pt x="247216" y="394258"/>
                  </a:lnTo>
                  <a:lnTo>
                    <a:pt x="273741" y="3972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63502" y="536953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3306" y="3119"/>
                  </a:lnTo>
                  <a:lnTo>
                    <a:pt x="103916" y="8333"/>
                  </a:lnTo>
                  <a:lnTo>
                    <a:pt x="5223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16145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9316" y="726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92398" y="259890"/>
              <a:ext cx="364751" cy="456048"/>
            </a:xfrm>
            <a:custGeom>
              <a:avLst/>
              <a:gdLst/>
              <a:ahLst/>
              <a:cxnLst/>
              <a:rect l="0" t="0" r="0" b="0"/>
              <a:pathLst>
                <a:path w="364751" h="456048">
                  <a:moveTo>
                    <a:pt x="13301" y="98078"/>
                  </a:moveTo>
                  <a:lnTo>
                    <a:pt x="2123" y="86900"/>
                  </a:lnTo>
                  <a:lnTo>
                    <a:pt x="0" y="80098"/>
                  </a:lnTo>
                  <a:lnTo>
                    <a:pt x="760" y="63181"/>
                  </a:lnTo>
                  <a:lnTo>
                    <a:pt x="11237" y="47083"/>
                  </a:lnTo>
                  <a:lnTo>
                    <a:pt x="46559" y="17685"/>
                  </a:lnTo>
                  <a:lnTo>
                    <a:pt x="76968" y="1989"/>
                  </a:lnTo>
                  <a:lnTo>
                    <a:pt x="100869" y="0"/>
                  </a:lnTo>
                  <a:lnTo>
                    <a:pt x="159753" y="11290"/>
                  </a:lnTo>
                  <a:lnTo>
                    <a:pt x="181336" y="17782"/>
                  </a:lnTo>
                  <a:lnTo>
                    <a:pt x="199507" y="30806"/>
                  </a:lnTo>
                  <a:lnTo>
                    <a:pt x="214213" y="49462"/>
                  </a:lnTo>
                  <a:lnTo>
                    <a:pt x="224648" y="73352"/>
                  </a:lnTo>
                  <a:lnTo>
                    <a:pt x="226946" y="96447"/>
                  </a:lnTo>
                  <a:lnTo>
                    <a:pt x="222898" y="117241"/>
                  </a:lnTo>
                  <a:lnTo>
                    <a:pt x="207465" y="142101"/>
                  </a:lnTo>
                  <a:lnTo>
                    <a:pt x="178170" y="171462"/>
                  </a:lnTo>
                  <a:lnTo>
                    <a:pt x="168837" y="178586"/>
                  </a:lnTo>
                  <a:lnTo>
                    <a:pt x="166125" y="182166"/>
                  </a:lnTo>
                  <a:lnTo>
                    <a:pt x="167826" y="183383"/>
                  </a:lnTo>
                  <a:lnTo>
                    <a:pt x="201362" y="182519"/>
                  </a:lnTo>
                  <a:lnTo>
                    <a:pt x="223226" y="188640"/>
                  </a:lnTo>
                  <a:lnTo>
                    <a:pt x="275259" y="212170"/>
                  </a:lnTo>
                  <a:lnTo>
                    <a:pt x="328877" y="269245"/>
                  </a:lnTo>
                  <a:lnTo>
                    <a:pt x="351588" y="309184"/>
                  </a:lnTo>
                  <a:lnTo>
                    <a:pt x="363618" y="340393"/>
                  </a:lnTo>
                  <a:lnTo>
                    <a:pt x="364750" y="361361"/>
                  </a:lnTo>
                  <a:lnTo>
                    <a:pt x="360183" y="382379"/>
                  </a:lnTo>
                  <a:lnTo>
                    <a:pt x="350355" y="403419"/>
                  </a:lnTo>
                  <a:lnTo>
                    <a:pt x="326078" y="429405"/>
                  </a:lnTo>
                  <a:lnTo>
                    <a:pt x="291069" y="446334"/>
                  </a:lnTo>
                  <a:lnTo>
                    <a:pt x="238488" y="454129"/>
                  </a:lnTo>
                  <a:lnTo>
                    <a:pt x="192285" y="456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31626" y="1360892"/>
            <a:ext cx="2185508" cy="386839"/>
            <a:chOff x="231626" y="1360892"/>
            <a:chExt cx="2185508" cy="386839"/>
          </a:xfrm>
        </p:grpSpPr>
        <p:sp>
          <p:nvSpPr>
            <p:cNvPr id="9" name="Freeform 8"/>
            <p:cNvSpPr/>
            <p:nvPr/>
          </p:nvSpPr>
          <p:spPr>
            <a:xfrm>
              <a:off x="231626" y="1537160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5589"/>
                  </a:lnTo>
                  <a:lnTo>
                    <a:pt x="5895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21181" y="1368704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16931" y="58617"/>
                  </a:lnTo>
                  <a:lnTo>
                    <a:pt x="12426" y="104586"/>
                  </a:lnTo>
                  <a:lnTo>
                    <a:pt x="11091" y="160840"/>
                  </a:lnTo>
                  <a:lnTo>
                    <a:pt x="10695" y="216372"/>
                  </a:lnTo>
                  <a:lnTo>
                    <a:pt x="4989" y="264282"/>
                  </a:lnTo>
                  <a:lnTo>
                    <a:pt x="1478" y="313702"/>
                  </a:lnTo>
                  <a:lnTo>
                    <a:pt x="657" y="34180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76433" y="1386405"/>
              <a:ext cx="213246" cy="347432"/>
            </a:xfrm>
            <a:custGeom>
              <a:avLst/>
              <a:gdLst/>
              <a:ahLst/>
              <a:cxnLst/>
              <a:rect l="0" t="0" r="0" b="0"/>
              <a:pathLst>
                <a:path w="213246" h="347432">
                  <a:moveTo>
                    <a:pt x="13204" y="77056"/>
                  </a:moveTo>
                  <a:lnTo>
                    <a:pt x="62702" y="17463"/>
                  </a:lnTo>
                  <a:lnTo>
                    <a:pt x="89091" y="1947"/>
                  </a:lnTo>
                  <a:lnTo>
                    <a:pt x="112052" y="0"/>
                  </a:lnTo>
                  <a:lnTo>
                    <a:pt x="124726" y="1119"/>
                  </a:lnTo>
                  <a:lnTo>
                    <a:pt x="145048" y="11720"/>
                  </a:lnTo>
                  <a:lnTo>
                    <a:pt x="177157" y="47122"/>
                  </a:lnTo>
                  <a:lnTo>
                    <a:pt x="201662" y="109783"/>
                  </a:lnTo>
                  <a:lnTo>
                    <a:pt x="210957" y="165019"/>
                  </a:lnTo>
                  <a:lnTo>
                    <a:pt x="197152" y="220990"/>
                  </a:lnTo>
                  <a:lnTo>
                    <a:pt x="181947" y="273987"/>
                  </a:lnTo>
                  <a:lnTo>
                    <a:pt x="172429" y="296772"/>
                  </a:lnTo>
                  <a:lnTo>
                    <a:pt x="156500" y="318597"/>
                  </a:lnTo>
                  <a:lnTo>
                    <a:pt x="127802" y="339436"/>
                  </a:lnTo>
                  <a:lnTo>
                    <a:pt x="91483" y="347431"/>
                  </a:lnTo>
                  <a:lnTo>
                    <a:pt x="56675" y="344210"/>
                  </a:lnTo>
                  <a:lnTo>
                    <a:pt x="37983" y="332661"/>
                  </a:lnTo>
                  <a:lnTo>
                    <a:pt x="23047" y="315831"/>
                  </a:lnTo>
                  <a:lnTo>
                    <a:pt x="0" y="266123"/>
                  </a:lnTo>
                  <a:lnTo>
                    <a:pt x="892" y="256913"/>
                  </a:lnTo>
                  <a:lnTo>
                    <a:pt x="11241" y="240441"/>
                  </a:lnTo>
                  <a:lnTo>
                    <a:pt x="30659" y="231560"/>
                  </a:lnTo>
                  <a:lnTo>
                    <a:pt x="53717" y="228782"/>
                  </a:lnTo>
                  <a:lnTo>
                    <a:pt x="107750" y="239525"/>
                  </a:lnTo>
                  <a:lnTo>
                    <a:pt x="171113" y="265230"/>
                  </a:lnTo>
                  <a:lnTo>
                    <a:pt x="213245" y="287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37119" y="153716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9065"/>
                  </a:lnTo>
                  <a:lnTo>
                    <a:pt x="98949" y="11409"/>
                  </a:lnTo>
                  <a:lnTo>
                    <a:pt x="37077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10818" y="1421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42404" y="169508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63544" y="1484951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10095"/>
                  </a:moveTo>
                  <a:lnTo>
                    <a:pt x="109921" y="1762"/>
                  </a:lnTo>
                  <a:lnTo>
                    <a:pt x="58497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52752" y="1360892"/>
              <a:ext cx="264382" cy="298533"/>
            </a:xfrm>
            <a:custGeom>
              <a:avLst/>
              <a:gdLst/>
              <a:ahLst/>
              <a:cxnLst/>
              <a:rect l="0" t="0" r="0" b="0"/>
              <a:pathLst>
                <a:path w="264382" h="298533">
                  <a:moveTo>
                    <a:pt x="5590" y="60455"/>
                  </a:moveTo>
                  <a:lnTo>
                    <a:pt x="0" y="43687"/>
                  </a:lnTo>
                  <a:lnTo>
                    <a:pt x="1863" y="36408"/>
                  </a:lnTo>
                  <a:lnTo>
                    <a:pt x="13292" y="22081"/>
                  </a:lnTo>
                  <a:lnTo>
                    <a:pt x="39457" y="6451"/>
                  </a:lnTo>
                  <a:lnTo>
                    <a:pt x="75026" y="0"/>
                  </a:lnTo>
                  <a:lnTo>
                    <a:pt x="109611" y="3678"/>
                  </a:lnTo>
                  <a:lnTo>
                    <a:pt x="163351" y="30173"/>
                  </a:lnTo>
                  <a:lnTo>
                    <a:pt x="173935" y="36758"/>
                  </a:lnTo>
                  <a:lnTo>
                    <a:pt x="180991" y="45826"/>
                  </a:lnTo>
                  <a:lnTo>
                    <a:pt x="188830" y="68381"/>
                  </a:lnTo>
                  <a:lnTo>
                    <a:pt x="188582" y="78607"/>
                  </a:lnTo>
                  <a:lnTo>
                    <a:pt x="182066" y="96208"/>
                  </a:lnTo>
                  <a:lnTo>
                    <a:pt x="168251" y="108711"/>
                  </a:lnTo>
                  <a:lnTo>
                    <a:pt x="127659" y="127727"/>
                  </a:lnTo>
                  <a:lnTo>
                    <a:pt x="140024" y="126531"/>
                  </a:lnTo>
                  <a:lnTo>
                    <a:pt x="203049" y="142906"/>
                  </a:lnTo>
                  <a:lnTo>
                    <a:pt x="244115" y="166775"/>
                  </a:lnTo>
                  <a:lnTo>
                    <a:pt x="252344" y="173449"/>
                  </a:lnTo>
                  <a:lnTo>
                    <a:pt x="261487" y="193343"/>
                  </a:lnTo>
                  <a:lnTo>
                    <a:pt x="264381" y="216612"/>
                  </a:lnTo>
                  <a:lnTo>
                    <a:pt x="261768" y="238653"/>
                  </a:lnTo>
                  <a:lnTo>
                    <a:pt x="253588" y="257027"/>
                  </a:lnTo>
                  <a:lnTo>
                    <a:pt x="240983" y="272992"/>
                  </a:lnTo>
                  <a:lnTo>
                    <a:pt x="223683" y="287887"/>
                  </a:lnTo>
                  <a:lnTo>
                    <a:pt x="201176" y="296067"/>
                  </a:lnTo>
                  <a:lnTo>
                    <a:pt x="174405" y="298532"/>
                  </a:lnTo>
                  <a:lnTo>
                    <a:pt x="112679" y="290583"/>
                  </a:lnTo>
                  <a:lnTo>
                    <a:pt x="52837" y="275507"/>
                  </a:lnTo>
                  <a:lnTo>
                    <a:pt x="37175" y="271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10611" y="2660837"/>
            <a:ext cx="1761193" cy="445242"/>
            <a:chOff x="410611" y="2660837"/>
            <a:chExt cx="1761193" cy="445242"/>
          </a:xfrm>
        </p:grpSpPr>
        <p:sp>
          <p:nvSpPr>
            <p:cNvPr id="18" name="Freeform 17"/>
            <p:cNvSpPr/>
            <p:nvPr/>
          </p:nvSpPr>
          <p:spPr>
            <a:xfrm>
              <a:off x="410611" y="290586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258" y="14654"/>
                  </a:lnTo>
                  <a:lnTo>
                    <a:pt x="37634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7523" y="2737409"/>
              <a:ext cx="17937" cy="336913"/>
            </a:xfrm>
            <a:custGeom>
              <a:avLst/>
              <a:gdLst/>
              <a:ahLst/>
              <a:cxnLst/>
              <a:rect l="0" t="0" r="0" b="0"/>
              <a:pathLst>
                <a:path w="17937" h="336913">
                  <a:moveTo>
                    <a:pt x="0" y="0"/>
                  </a:moveTo>
                  <a:lnTo>
                    <a:pt x="11178" y="11178"/>
                  </a:lnTo>
                  <a:lnTo>
                    <a:pt x="16666" y="29145"/>
                  </a:lnTo>
                  <a:lnTo>
                    <a:pt x="17936" y="52728"/>
                  </a:lnTo>
                  <a:lnTo>
                    <a:pt x="12338" y="109115"/>
                  </a:lnTo>
                  <a:lnTo>
                    <a:pt x="11065" y="162182"/>
                  </a:lnTo>
                  <a:lnTo>
                    <a:pt x="7568" y="213000"/>
                  </a:lnTo>
                  <a:lnTo>
                    <a:pt x="1495" y="272791"/>
                  </a:lnTo>
                  <a:lnTo>
                    <a:pt x="664" y="30022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84393" y="2723546"/>
              <a:ext cx="252685" cy="311423"/>
            </a:xfrm>
            <a:custGeom>
              <a:avLst/>
              <a:gdLst/>
              <a:ahLst/>
              <a:cxnLst/>
              <a:rect l="0" t="0" r="0" b="0"/>
              <a:pathLst>
                <a:path w="252685" h="311423">
                  <a:moveTo>
                    <a:pt x="0" y="55977"/>
                  </a:moveTo>
                  <a:lnTo>
                    <a:pt x="5589" y="39209"/>
                  </a:lnTo>
                  <a:lnTo>
                    <a:pt x="17692" y="24738"/>
                  </a:lnTo>
                  <a:lnTo>
                    <a:pt x="44237" y="6557"/>
                  </a:lnTo>
                  <a:lnTo>
                    <a:pt x="54058" y="1973"/>
                  </a:lnTo>
                  <a:lnTo>
                    <a:pt x="74329" y="0"/>
                  </a:lnTo>
                  <a:lnTo>
                    <a:pt x="95036" y="4192"/>
                  </a:lnTo>
                  <a:lnTo>
                    <a:pt x="125255" y="19706"/>
                  </a:lnTo>
                  <a:lnTo>
                    <a:pt x="141847" y="32448"/>
                  </a:lnTo>
                  <a:lnTo>
                    <a:pt x="164342" y="63953"/>
                  </a:lnTo>
                  <a:lnTo>
                    <a:pt x="180235" y="102924"/>
                  </a:lnTo>
                  <a:lnTo>
                    <a:pt x="186764" y="144107"/>
                  </a:lnTo>
                  <a:lnTo>
                    <a:pt x="181735" y="199944"/>
                  </a:lnTo>
                  <a:lnTo>
                    <a:pt x="176408" y="252914"/>
                  </a:lnTo>
                  <a:lnTo>
                    <a:pt x="169651" y="274526"/>
                  </a:lnTo>
                  <a:lnTo>
                    <a:pt x="158849" y="291930"/>
                  </a:lnTo>
                  <a:lnTo>
                    <a:pt x="140010" y="304344"/>
                  </a:lnTo>
                  <a:lnTo>
                    <a:pt x="117209" y="311422"/>
                  </a:lnTo>
                  <a:lnTo>
                    <a:pt x="95377" y="310668"/>
                  </a:lnTo>
                  <a:lnTo>
                    <a:pt x="77095" y="303314"/>
                  </a:lnTo>
                  <a:lnTo>
                    <a:pt x="68944" y="298077"/>
                  </a:lnTo>
                  <a:lnTo>
                    <a:pt x="64680" y="288737"/>
                  </a:lnTo>
                  <a:lnTo>
                    <a:pt x="63062" y="262761"/>
                  </a:lnTo>
                  <a:lnTo>
                    <a:pt x="68728" y="226431"/>
                  </a:lnTo>
                  <a:lnTo>
                    <a:pt x="75065" y="217576"/>
                  </a:lnTo>
                  <a:lnTo>
                    <a:pt x="105170" y="199524"/>
                  </a:lnTo>
                  <a:lnTo>
                    <a:pt x="139176" y="187937"/>
                  </a:lnTo>
                  <a:lnTo>
                    <a:pt x="198764" y="183429"/>
                  </a:lnTo>
                  <a:lnTo>
                    <a:pt x="224040" y="183982"/>
                  </a:lnTo>
                  <a:lnTo>
                    <a:pt x="252684" y="192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05575" y="2866082"/>
              <a:ext cx="210571" cy="29255"/>
            </a:xfrm>
            <a:custGeom>
              <a:avLst/>
              <a:gdLst/>
              <a:ahLst/>
              <a:cxnLst/>
              <a:rect l="0" t="0" r="0" b="0"/>
              <a:pathLst>
                <a:path w="210571" h="29255">
                  <a:moveTo>
                    <a:pt x="210570" y="29254"/>
                  </a:moveTo>
                  <a:lnTo>
                    <a:pt x="166607" y="5535"/>
                  </a:lnTo>
                  <a:lnTo>
                    <a:pt x="130733" y="0"/>
                  </a:lnTo>
                  <a:lnTo>
                    <a:pt x="85095" y="6535"/>
                  </a:lnTo>
                  <a:lnTo>
                    <a:pt x="26110" y="16889"/>
                  </a:lnTo>
                  <a:lnTo>
                    <a:pt x="0" y="18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00331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31917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95129" y="2660837"/>
              <a:ext cx="276675" cy="445242"/>
            </a:xfrm>
            <a:custGeom>
              <a:avLst/>
              <a:gdLst/>
              <a:ahLst/>
              <a:cxnLst/>
              <a:rect l="0" t="0" r="0" b="0"/>
              <a:pathLst>
                <a:path w="276675" h="445242">
                  <a:moveTo>
                    <a:pt x="0" y="66043"/>
                  </a:moveTo>
                  <a:lnTo>
                    <a:pt x="9575" y="41997"/>
                  </a:lnTo>
                  <a:lnTo>
                    <a:pt x="20244" y="27670"/>
                  </a:lnTo>
                  <a:lnTo>
                    <a:pt x="44993" y="12040"/>
                  </a:lnTo>
                  <a:lnTo>
                    <a:pt x="80142" y="0"/>
                  </a:lnTo>
                  <a:lnTo>
                    <a:pt x="120192" y="201"/>
                  </a:lnTo>
                  <a:lnTo>
                    <a:pt x="156105" y="7670"/>
                  </a:lnTo>
                  <a:lnTo>
                    <a:pt x="164902" y="13090"/>
                  </a:lnTo>
                  <a:lnTo>
                    <a:pt x="177795" y="28471"/>
                  </a:lnTo>
                  <a:lnTo>
                    <a:pt x="191630" y="56861"/>
                  </a:lnTo>
                  <a:lnTo>
                    <a:pt x="193184" y="77170"/>
                  </a:lnTo>
                  <a:lnTo>
                    <a:pt x="191960" y="87499"/>
                  </a:lnTo>
                  <a:lnTo>
                    <a:pt x="181242" y="105215"/>
                  </a:lnTo>
                  <a:lnTo>
                    <a:pt x="129984" y="157118"/>
                  </a:lnTo>
                  <a:lnTo>
                    <a:pt x="129940" y="160685"/>
                  </a:lnTo>
                  <a:lnTo>
                    <a:pt x="134590" y="161893"/>
                  </a:lnTo>
                  <a:lnTo>
                    <a:pt x="151065" y="162455"/>
                  </a:lnTo>
                  <a:lnTo>
                    <a:pt x="193357" y="175468"/>
                  </a:lnTo>
                  <a:lnTo>
                    <a:pt x="206114" y="181107"/>
                  </a:lnTo>
                  <a:lnTo>
                    <a:pt x="223407" y="196731"/>
                  </a:lnTo>
                  <a:lnTo>
                    <a:pt x="260296" y="255938"/>
                  </a:lnTo>
                  <a:lnTo>
                    <a:pt x="276674" y="303335"/>
                  </a:lnTo>
                  <a:lnTo>
                    <a:pt x="276430" y="343932"/>
                  </a:lnTo>
                  <a:lnTo>
                    <a:pt x="263359" y="380008"/>
                  </a:lnTo>
                  <a:lnTo>
                    <a:pt x="239079" y="412924"/>
                  </a:lnTo>
                  <a:lnTo>
                    <a:pt x="204069" y="439314"/>
                  </a:lnTo>
                  <a:lnTo>
                    <a:pt x="174536" y="445241"/>
                  </a:lnTo>
                  <a:lnTo>
                    <a:pt x="134382" y="445120"/>
                  </a:lnTo>
                  <a:lnTo>
                    <a:pt x="105285" y="445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47523" y="4071172"/>
            <a:ext cx="1554001" cy="488555"/>
            <a:chOff x="747523" y="4071172"/>
            <a:chExt cx="1554001" cy="488555"/>
          </a:xfrm>
        </p:grpSpPr>
        <p:sp>
          <p:nvSpPr>
            <p:cNvPr id="26" name="Freeform 25"/>
            <p:cNvSpPr/>
            <p:nvPr/>
          </p:nvSpPr>
          <p:spPr>
            <a:xfrm>
              <a:off x="747523" y="4095585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2340" y="42027"/>
                  </a:lnTo>
                  <a:lnTo>
                    <a:pt x="14471" y="89792"/>
                  </a:lnTo>
                  <a:lnTo>
                    <a:pt x="22876" y="152095"/>
                  </a:lnTo>
                  <a:lnTo>
                    <a:pt x="32124" y="197143"/>
                  </a:lnTo>
                  <a:lnTo>
                    <a:pt x="39154" y="251825"/>
                  </a:lnTo>
                  <a:lnTo>
                    <a:pt x="41237" y="308191"/>
                  </a:lnTo>
                  <a:lnTo>
                    <a:pt x="41854" y="353749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9637" y="4495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15979" y="4134201"/>
              <a:ext cx="294799" cy="425526"/>
            </a:xfrm>
            <a:custGeom>
              <a:avLst/>
              <a:gdLst/>
              <a:ahLst/>
              <a:cxnLst/>
              <a:rect l="0" t="0" r="0" b="0"/>
              <a:pathLst>
                <a:path w="294799" h="425526">
                  <a:moveTo>
                    <a:pt x="0" y="98254"/>
                  </a:moveTo>
                  <a:lnTo>
                    <a:pt x="20243" y="54292"/>
                  </a:lnTo>
                  <a:lnTo>
                    <a:pt x="35903" y="40501"/>
                  </a:lnTo>
                  <a:lnTo>
                    <a:pt x="96473" y="1769"/>
                  </a:lnTo>
                  <a:lnTo>
                    <a:pt x="116576" y="0"/>
                  </a:lnTo>
                  <a:lnTo>
                    <a:pt x="136040" y="4283"/>
                  </a:lnTo>
                  <a:lnTo>
                    <a:pt x="152489" y="13986"/>
                  </a:lnTo>
                  <a:lnTo>
                    <a:pt x="203438" y="71746"/>
                  </a:lnTo>
                  <a:lnTo>
                    <a:pt x="238631" y="134480"/>
                  </a:lnTo>
                  <a:lnTo>
                    <a:pt x="248520" y="175799"/>
                  </a:lnTo>
                  <a:lnTo>
                    <a:pt x="251861" y="238917"/>
                  </a:lnTo>
                  <a:lnTo>
                    <a:pt x="249402" y="294539"/>
                  </a:lnTo>
                  <a:lnTo>
                    <a:pt x="233534" y="350444"/>
                  </a:lnTo>
                  <a:lnTo>
                    <a:pt x="209560" y="389835"/>
                  </a:lnTo>
                  <a:lnTo>
                    <a:pt x="176705" y="420493"/>
                  </a:lnTo>
                  <a:lnTo>
                    <a:pt x="153795" y="425525"/>
                  </a:lnTo>
                  <a:lnTo>
                    <a:pt x="129184" y="422693"/>
                  </a:lnTo>
                  <a:lnTo>
                    <a:pt x="106548" y="413635"/>
                  </a:lnTo>
                  <a:lnTo>
                    <a:pt x="79663" y="389793"/>
                  </a:lnTo>
                  <a:lnTo>
                    <a:pt x="62468" y="360501"/>
                  </a:lnTo>
                  <a:lnTo>
                    <a:pt x="60129" y="339980"/>
                  </a:lnTo>
                  <a:lnTo>
                    <a:pt x="68159" y="298211"/>
                  </a:lnTo>
                  <a:lnTo>
                    <a:pt x="73515" y="290051"/>
                  </a:lnTo>
                  <a:lnTo>
                    <a:pt x="88825" y="277864"/>
                  </a:lnTo>
                  <a:lnTo>
                    <a:pt x="107328" y="274787"/>
                  </a:lnTo>
                  <a:lnTo>
                    <a:pt x="165432" y="279255"/>
                  </a:lnTo>
                  <a:lnTo>
                    <a:pt x="226289" y="300916"/>
                  </a:lnTo>
                  <a:lnTo>
                    <a:pt x="277327" y="316116"/>
                  </a:lnTo>
                  <a:lnTo>
                    <a:pt x="294798" y="319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63461" y="431668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0053" y="3119"/>
                  </a:lnTo>
                  <a:lnTo>
                    <a:pt x="82208" y="8333"/>
                  </a:lnTo>
                  <a:lnTo>
                    <a:pt x="2481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16103" y="4179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10860" y="44430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53015" y="4285098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5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53057" y="4071172"/>
              <a:ext cx="248467" cy="430981"/>
            </a:xfrm>
            <a:custGeom>
              <a:avLst/>
              <a:gdLst/>
              <a:ahLst/>
              <a:cxnLst/>
              <a:rect l="0" t="0" r="0" b="0"/>
              <a:pathLst>
                <a:path w="248467" h="430981">
                  <a:moveTo>
                    <a:pt x="0" y="77056"/>
                  </a:moveTo>
                  <a:lnTo>
                    <a:pt x="5589" y="60288"/>
                  </a:lnTo>
                  <a:lnTo>
                    <a:pt x="17691" y="45817"/>
                  </a:lnTo>
                  <a:lnTo>
                    <a:pt x="54057" y="17463"/>
                  </a:lnTo>
                  <a:lnTo>
                    <a:pt x="90236" y="1947"/>
                  </a:lnTo>
                  <a:lnTo>
                    <a:pt x="113804" y="0"/>
                  </a:lnTo>
                  <a:lnTo>
                    <a:pt x="134807" y="4204"/>
                  </a:lnTo>
                  <a:lnTo>
                    <a:pt x="151941" y="13872"/>
                  </a:lnTo>
                  <a:lnTo>
                    <a:pt x="156276" y="22065"/>
                  </a:lnTo>
                  <a:lnTo>
                    <a:pt x="157973" y="43646"/>
                  </a:lnTo>
                  <a:lnTo>
                    <a:pt x="152351" y="76515"/>
                  </a:lnTo>
                  <a:lnTo>
                    <a:pt x="137688" y="102892"/>
                  </a:lnTo>
                  <a:lnTo>
                    <a:pt x="98029" y="147049"/>
                  </a:lnTo>
                  <a:lnTo>
                    <a:pt x="96938" y="150624"/>
                  </a:lnTo>
                  <a:lnTo>
                    <a:pt x="99720" y="151838"/>
                  </a:lnTo>
                  <a:lnTo>
                    <a:pt x="134991" y="150969"/>
                  </a:lnTo>
                  <a:lnTo>
                    <a:pt x="157092" y="157089"/>
                  </a:lnTo>
                  <a:lnTo>
                    <a:pt x="177443" y="168778"/>
                  </a:lnTo>
                  <a:lnTo>
                    <a:pt x="224164" y="225113"/>
                  </a:lnTo>
                  <a:lnTo>
                    <a:pt x="238448" y="245804"/>
                  </a:lnTo>
                  <a:lnTo>
                    <a:pt x="248466" y="288362"/>
                  </a:lnTo>
                  <a:lnTo>
                    <a:pt x="245845" y="338017"/>
                  </a:lnTo>
                  <a:lnTo>
                    <a:pt x="234436" y="363054"/>
                  </a:lnTo>
                  <a:lnTo>
                    <a:pt x="186640" y="413195"/>
                  </a:lnTo>
                  <a:lnTo>
                    <a:pt x="177069" y="420472"/>
                  </a:lnTo>
                  <a:lnTo>
                    <a:pt x="153956" y="428556"/>
                  </a:lnTo>
                  <a:lnTo>
                    <a:pt x="128086" y="430980"/>
                  </a:lnTo>
                  <a:lnTo>
                    <a:pt x="65018" y="419992"/>
                  </a:lnTo>
                  <a:lnTo>
                    <a:pt x="42114" y="413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053264" y="210569"/>
            <a:ext cx="937037" cy="421141"/>
            <a:chOff x="3053264" y="210569"/>
            <a:chExt cx="937037" cy="421141"/>
          </a:xfrm>
        </p:grpSpPr>
        <p:sp>
          <p:nvSpPr>
            <p:cNvPr id="35" name="Freeform 34"/>
            <p:cNvSpPr/>
            <p:nvPr/>
          </p:nvSpPr>
          <p:spPr>
            <a:xfrm>
              <a:off x="3053264" y="36849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2745" y="5589"/>
                  </a:lnTo>
                  <a:lnTo>
                    <a:pt x="114067" y="1545"/>
                  </a:lnTo>
                  <a:lnTo>
                    <a:pt x="76302" y="3577"/>
                  </a:lnTo>
                  <a:lnTo>
                    <a:pt x="17673" y="96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16435" y="48431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19525" y="2196"/>
                  </a:lnTo>
                  <a:lnTo>
                    <a:pt x="60395" y="60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40950" y="221098"/>
              <a:ext cx="7237" cy="410612"/>
            </a:xfrm>
            <a:custGeom>
              <a:avLst/>
              <a:gdLst/>
              <a:ahLst/>
              <a:cxnLst/>
              <a:rect l="0" t="0" r="0" b="0"/>
              <a:pathLst>
                <a:path w="7237" h="410612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3" y="149114"/>
                  </a:lnTo>
                  <a:lnTo>
                    <a:pt x="6346" y="191445"/>
                  </a:lnTo>
                  <a:lnTo>
                    <a:pt x="6841" y="237555"/>
                  </a:lnTo>
                  <a:lnTo>
                    <a:pt x="7119" y="298374"/>
                  </a:lnTo>
                  <a:lnTo>
                    <a:pt x="7202" y="353439"/>
                  </a:lnTo>
                  <a:lnTo>
                    <a:pt x="723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44595" y="210569"/>
              <a:ext cx="245706" cy="235257"/>
            </a:xfrm>
            <a:custGeom>
              <a:avLst/>
              <a:gdLst/>
              <a:ahLst/>
              <a:cxnLst/>
              <a:rect l="0" t="0" r="0" b="0"/>
              <a:pathLst>
                <a:path w="245706" h="235257">
                  <a:moveTo>
                    <a:pt x="245705" y="168456"/>
                  </a:moveTo>
                  <a:lnTo>
                    <a:pt x="183612" y="174046"/>
                  </a:lnTo>
                  <a:lnTo>
                    <a:pt x="130034" y="198121"/>
                  </a:lnTo>
                  <a:lnTo>
                    <a:pt x="101468" y="213121"/>
                  </a:lnTo>
                  <a:lnTo>
                    <a:pt x="82164" y="224572"/>
                  </a:lnTo>
                  <a:lnTo>
                    <a:pt x="40751" y="235256"/>
                  </a:lnTo>
                  <a:lnTo>
                    <a:pt x="16574" y="234020"/>
                  </a:lnTo>
                  <a:lnTo>
                    <a:pt x="8723" y="228543"/>
                  </a:lnTo>
                  <a:lnTo>
                    <a:pt x="3489" y="220213"/>
                  </a:lnTo>
                  <a:lnTo>
                    <a:pt x="0" y="209980"/>
                  </a:lnTo>
                  <a:lnTo>
                    <a:pt x="1636" y="152699"/>
                  </a:lnTo>
                  <a:lnTo>
                    <a:pt x="6291" y="98230"/>
                  </a:lnTo>
                  <a:lnTo>
                    <a:pt x="13053" y="36506"/>
                  </a:lnTo>
                  <a:lnTo>
                    <a:pt x="140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200663" y="1116020"/>
            <a:ext cx="852809" cy="463255"/>
            <a:chOff x="3200663" y="1116020"/>
            <a:chExt cx="852809" cy="463255"/>
          </a:xfrm>
        </p:grpSpPr>
        <p:sp>
          <p:nvSpPr>
            <p:cNvPr id="40" name="Freeform 39"/>
            <p:cNvSpPr/>
            <p:nvPr/>
          </p:nvSpPr>
          <p:spPr>
            <a:xfrm>
              <a:off x="3200663" y="1331530"/>
              <a:ext cx="200042" cy="16118"/>
            </a:xfrm>
            <a:custGeom>
              <a:avLst/>
              <a:gdLst/>
              <a:ahLst/>
              <a:cxnLst/>
              <a:rect l="0" t="0" r="0" b="0"/>
              <a:pathLst>
                <a:path w="200042" h="16118">
                  <a:moveTo>
                    <a:pt x="200041" y="5589"/>
                  </a:moveTo>
                  <a:lnTo>
                    <a:pt x="183274" y="0"/>
                  </a:lnTo>
                  <a:lnTo>
                    <a:pt x="121476" y="4044"/>
                  </a:lnTo>
                  <a:lnTo>
                    <a:pt x="60780" y="10873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63834" y="1431875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7" y="0"/>
                  </a:lnTo>
                  <a:lnTo>
                    <a:pt x="85361" y="5589"/>
                  </a:lnTo>
                  <a:lnTo>
                    <a:pt x="2899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00829" y="1116020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52642" y="0"/>
                  </a:moveTo>
                  <a:lnTo>
                    <a:pt x="37988" y="55141"/>
                  </a:lnTo>
                  <a:lnTo>
                    <a:pt x="33482" y="109145"/>
                  </a:lnTo>
                  <a:lnTo>
                    <a:pt x="26558" y="158421"/>
                  </a:lnTo>
                  <a:lnTo>
                    <a:pt x="22144" y="216993"/>
                  </a:lnTo>
                  <a:lnTo>
                    <a:pt x="21272" y="276743"/>
                  </a:lnTo>
                  <a:lnTo>
                    <a:pt x="15510" y="338935"/>
                  </a:lnTo>
                  <a:lnTo>
                    <a:pt x="10343" y="397450"/>
                  </a:lnTo>
                  <a:lnTo>
                    <a:pt x="2389" y="44852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49297" y="1179191"/>
              <a:ext cx="283118" cy="228859"/>
            </a:xfrm>
            <a:custGeom>
              <a:avLst/>
              <a:gdLst/>
              <a:ahLst/>
              <a:cxnLst/>
              <a:rect l="0" t="0" r="0" b="0"/>
              <a:pathLst>
                <a:path w="283118" h="228859">
                  <a:moveTo>
                    <a:pt x="283117" y="136871"/>
                  </a:moveTo>
                  <a:lnTo>
                    <a:pt x="224500" y="151525"/>
                  </a:lnTo>
                  <a:lnTo>
                    <a:pt x="177562" y="167408"/>
                  </a:lnTo>
                  <a:lnTo>
                    <a:pt x="116243" y="206229"/>
                  </a:lnTo>
                  <a:lnTo>
                    <a:pt x="77955" y="222282"/>
                  </a:lnTo>
                  <a:lnTo>
                    <a:pt x="36975" y="228858"/>
                  </a:lnTo>
                  <a:lnTo>
                    <a:pt x="26605" y="226272"/>
                  </a:lnTo>
                  <a:lnTo>
                    <a:pt x="18523" y="221038"/>
                  </a:lnTo>
                  <a:lnTo>
                    <a:pt x="11964" y="214039"/>
                  </a:lnTo>
                  <a:lnTo>
                    <a:pt x="4677" y="193785"/>
                  </a:lnTo>
                  <a:lnTo>
                    <a:pt x="0" y="142654"/>
                  </a:lnTo>
                  <a:lnTo>
                    <a:pt x="7481" y="88663"/>
                  </a:lnTo>
                  <a:lnTo>
                    <a:pt x="23626" y="32170"/>
                  </a:lnTo>
                  <a:lnTo>
                    <a:pt x="304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095378" y="2526839"/>
            <a:ext cx="1126550" cy="505369"/>
            <a:chOff x="3095378" y="2526839"/>
            <a:chExt cx="1126550" cy="505369"/>
          </a:xfrm>
        </p:grpSpPr>
        <p:sp>
          <p:nvSpPr>
            <p:cNvPr id="45" name="Freeform 44"/>
            <p:cNvSpPr/>
            <p:nvPr/>
          </p:nvSpPr>
          <p:spPr>
            <a:xfrm>
              <a:off x="3095378" y="275846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306" y="5589"/>
                  </a:lnTo>
                  <a:lnTo>
                    <a:pt x="2651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05906" y="2865210"/>
              <a:ext cx="221100" cy="9070"/>
            </a:xfrm>
            <a:custGeom>
              <a:avLst/>
              <a:gdLst/>
              <a:ahLst/>
              <a:cxnLst/>
              <a:rect l="0" t="0" r="0" b="0"/>
              <a:pathLst>
                <a:path w="221100" h="9070">
                  <a:moveTo>
                    <a:pt x="221099" y="9069"/>
                  </a:moveTo>
                  <a:lnTo>
                    <a:pt x="162482" y="4"/>
                  </a:lnTo>
                  <a:lnTo>
                    <a:pt x="99903" y="0"/>
                  </a:lnTo>
                  <a:lnTo>
                    <a:pt x="37455" y="6931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00746" y="274793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40900" y="3293"/>
                  </a:lnTo>
                  <a:lnTo>
                    <a:pt x="81557" y="651"/>
                  </a:lnTo>
                  <a:lnTo>
                    <a:pt x="37033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60215" y="2526839"/>
              <a:ext cx="61713" cy="505369"/>
            </a:xfrm>
            <a:custGeom>
              <a:avLst/>
              <a:gdLst/>
              <a:ahLst/>
              <a:cxnLst/>
              <a:rect l="0" t="0" r="0" b="0"/>
              <a:pathLst>
                <a:path w="61713" h="505369">
                  <a:moveTo>
                    <a:pt x="9070" y="0"/>
                  </a:moveTo>
                  <a:lnTo>
                    <a:pt x="5950" y="59358"/>
                  </a:lnTo>
                  <a:lnTo>
                    <a:pt x="5" y="110121"/>
                  </a:lnTo>
                  <a:lnTo>
                    <a:pt x="0" y="165209"/>
                  </a:lnTo>
                  <a:lnTo>
                    <a:pt x="6931" y="224270"/>
                  </a:lnTo>
                  <a:lnTo>
                    <a:pt x="14236" y="286326"/>
                  </a:lnTo>
                  <a:lnTo>
                    <a:pt x="18009" y="335052"/>
                  </a:lnTo>
                  <a:lnTo>
                    <a:pt x="27690" y="394343"/>
                  </a:lnTo>
                  <a:lnTo>
                    <a:pt x="44306" y="451970"/>
                  </a:lnTo>
                  <a:lnTo>
                    <a:pt x="61712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88036" y="2526839"/>
              <a:ext cx="223364" cy="260716"/>
            </a:xfrm>
            <a:custGeom>
              <a:avLst/>
              <a:gdLst/>
              <a:ahLst/>
              <a:cxnLst/>
              <a:rect l="0" t="0" r="0" b="0"/>
              <a:pathLst>
                <a:path w="223364" h="260716">
                  <a:moveTo>
                    <a:pt x="223363" y="210570"/>
                  </a:moveTo>
                  <a:lnTo>
                    <a:pt x="180671" y="213690"/>
                  </a:lnTo>
                  <a:lnTo>
                    <a:pt x="127360" y="229698"/>
                  </a:lnTo>
                  <a:lnTo>
                    <a:pt x="75024" y="250570"/>
                  </a:lnTo>
                  <a:lnTo>
                    <a:pt x="19626" y="260715"/>
                  </a:lnTo>
                  <a:lnTo>
                    <a:pt x="10330" y="256868"/>
                  </a:lnTo>
                  <a:lnTo>
                    <a:pt x="4131" y="249624"/>
                  </a:lnTo>
                  <a:lnTo>
                    <a:pt x="0" y="240116"/>
                  </a:lnTo>
                  <a:lnTo>
                    <a:pt x="604" y="183997"/>
                  </a:lnTo>
                  <a:lnTo>
                    <a:pt x="5055" y="129759"/>
                  </a:lnTo>
                  <a:lnTo>
                    <a:pt x="11264" y="79314"/>
                  </a:lnTo>
                  <a:lnTo>
                    <a:pt x="12591" y="19702"/>
                  </a:lnTo>
                  <a:lnTo>
                    <a:pt x="127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053264" y="3811316"/>
            <a:ext cx="947566" cy="442198"/>
            <a:chOff x="3053264" y="3811316"/>
            <a:chExt cx="947566" cy="442198"/>
          </a:xfrm>
        </p:grpSpPr>
        <p:sp>
          <p:nvSpPr>
            <p:cNvPr id="51" name="Freeform 50"/>
            <p:cNvSpPr/>
            <p:nvPr/>
          </p:nvSpPr>
          <p:spPr>
            <a:xfrm>
              <a:off x="3053264" y="4042943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108361" y="15641"/>
                  </a:lnTo>
                  <a:lnTo>
                    <a:pt x="51988" y="384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84849" y="419034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50" y="8333"/>
                  </a:lnTo>
                  <a:lnTo>
                    <a:pt x="69026" y="15684"/>
                  </a:lnTo>
                  <a:lnTo>
                    <a:pt x="12325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95461" y="4058410"/>
              <a:ext cx="115814" cy="5591"/>
            </a:xfrm>
            <a:custGeom>
              <a:avLst/>
              <a:gdLst/>
              <a:ahLst/>
              <a:cxnLst/>
              <a:rect l="0" t="0" r="0" b="0"/>
              <a:pathLst>
                <a:path w="115814" h="5591">
                  <a:moveTo>
                    <a:pt x="115813" y="5590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18719" y="5132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80422" y="3811316"/>
              <a:ext cx="20408" cy="442198"/>
            </a:xfrm>
            <a:custGeom>
              <a:avLst/>
              <a:gdLst/>
              <a:ahLst/>
              <a:cxnLst/>
              <a:rect l="0" t="0" r="0" b="0"/>
              <a:pathLst>
                <a:path w="20408" h="442198">
                  <a:moveTo>
                    <a:pt x="9878" y="0"/>
                  </a:moveTo>
                  <a:lnTo>
                    <a:pt x="6759" y="48930"/>
                  </a:lnTo>
                  <a:lnTo>
                    <a:pt x="1545" y="99896"/>
                  </a:lnTo>
                  <a:lnTo>
                    <a:pt x="0" y="153211"/>
                  </a:lnTo>
                  <a:lnTo>
                    <a:pt x="5067" y="207558"/>
                  </a:lnTo>
                  <a:lnTo>
                    <a:pt x="8928" y="260494"/>
                  </a:lnTo>
                  <a:lnTo>
                    <a:pt x="12810" y="322250"/>
                  </a:lnTo>
                  <a:lnTo>
                    <a:pt x="18156" y="377801"/>
                  </a:lnTo>
                  <a:lnTo>
                    <a:pt x="19740" y="418827"/>
                  </a:lnTo>
                  <a:lnTo>
                    <a:pt x="2040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90259" y="3842901"/>
              <a:ext cx="200042" cy="192985"/>
            </a:xfrm>
            <a:custGeom>
              <a:avLst/>
              <a:gdLst/>
              <a:ahLst/>
              <a:cxnLst/>
              <a:rect l="0" t="0" r="0" b="0"/>
              <a:pathLst>
                <a:path w="200042" h="192985">
                  <a:moveTo>
                    <a:pt x="200041" y="136871"/>
                  </a:moveTo>
                  <a:lnTo>
                    <a:pt x="168759" y="146446"/>
                  </a:lnTo>
                  <a:lnTo>
                    <a:pt x="114761" y="181857"/>
                  </a:lnTo>
                  <a:lnTo>
                    <a:pt x="94289" y="191180"/>
                  </a:lnTo>
                  <a:lnTo>
                    <a:pt x="73491" y="192984"/>
                  </a:lnTo>
                  <a:lnTo>
                    <a:pt x="53720" y="188716"/>
                  </a:lnTo>
                  <a:lnTo>
                    <a:pt x="37133" y="179020"/>
                  </a:lnTo>
                  <a:lnTo>
                    <a:pt x="25082" y="160673"/>
                  </a:lnTo>
                  <a:lnTo>
                    <a:pt x="16996" y="136921"/>
                  </a:lnTo>
                  <a:lnTo>
                    <a:pt x="8687" y="80425"/>
                  </a:lnTo>
                  <a:lnTo>
                    <a:pt x="2574" y="366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432497" y="105310"/>
            <a:ext cx="4127173" cy="1526608"/>
            <a:chOff x="4432497" y="105310"/>
            <a:chExt cx="4127173" cy="1526608"/>
          </a:xfrm>
        </p:grpSpPr>
        <p:sp>
          <p:nvSpPr>
            <p:cNvPr id="57" name="Freeform 56"/>
            <p:cNvSpPr/>
            <p:nvPr/>
          </p:nvSpPr>
          <p:spPr>
            <a:xfrm>
              <a:off x="4432497" y="105310"/>
              <a:ext cx="500817" cy="1526608"/>
            </a:xfrm>
            <a:custGeom>
              <a:avLst/>
              <a:gdLst/>
              <a:ahLst/>
              <a:cxnLst/>
              <a:rect l="0" t="0" r="0" b="0"/>
              <a:pathLst>
                <a:path w="500817" h="1526608">
                  <a:moveTo>
                    <a:pt x="0" y="10503"/>
                  </a:moveTo>
                  <a:lnTo>
                    <a:pt x="58617" y="4914"/>
                  </a:lnTo>
                  <a:lnTo>
                    <a:pt x="121196" y="950"/>
                  </a:lnTo>
                  <a:lnTo>
                    <a:pt x="173690" y="264"/>
                  </a:lnTo>
                  <a:lnTo>
                    <a:pt x="230838" y="60"/>
                  </a:lnTo>
                  <a:lnTo>
                    <a:pt x="279616" y="0"/>
                  </a:lnTo>
                  <a:lnTo>
                    <a:pt x="328254" y="2322"/>
                  </a:lnTo>
                  <a:lnTo>
                    <a:pt x="354121" y="11156"/>
                  </a:lnTo>
                  <a:lnTo>
                    <a:pt x="363593" y="20297"/>
                  </a:lnTo>
                  <a:lnTo>
                    <a:pt x="377236" y="46051"/>
                  </a:lnTo>
                  <a:lnTo>
                    <a:pt x="388291" y="101840"/>
                  </a:lnTo>
                  <a:lnTo>
                    <a:pt x="397407" y="164159"/>
                  </a:lnTo>
                  <a:lnTo>
                    <a:pt x="399290" y="222927"/>
                  </a:lnTo>
                  <a:lnTo>
                    <a:pt x="400900" y="265181"/>
                  </a:lnTo>
                  <a:lnTo>
                    <a:pt x="405516" y="311256"/>
                  </a:lnTo>
                  <a:lnTo>
                    <a:pt x="408347" y="359030"/>
                  </a:lnTo>
                  <a:lnTo>
                    <a:pt x="409605" y="404050"/>
                  </a:lnTo>
                  <a:lnTo>
                    <a:pt x="411483" y="459212"/>
                  </a:lnTo>
                  <a:lnTo>
                    <a:pt x="417759" y="522350"/>
                  </a:lnTo>
                  <a:lnTo>
                    <a:pt x="421308" y="572253"/>
                  </a:lnTo>
                  <a:lnTo>
                    <a:pt x="429276" y="631037"/>
                  </a:lnTo>
                  <a:lnTo>
                    <a:pt x="431196" y="687708"/>
                  </a:lnTo>
                  <a:lnTo>
                    <a:pt x="438811" y="743963"/>
                  </a:lnTo>
                  <a:lnTo>
                    <a:pt x="442363" y="789604"/>
                  </a:lnTo>
                  <a:lnTo>
                    <a:pt x="449136" y="849921"/>
                  </a:lnTo>
                  <a:lnTo>
                    <a:pt x="451662" y="898988"/>
                  </a:lnTo>
                  <a:lnTo>
                    <a:pt x="455635" y="957489"/>
                  </a:lnTo>
                  <a:lnTo>
                    <a:pt x="464116" y="1012489"/>
                  </a:lnTo>
                  <a:lnTo>
                    <a:pt x="470656" y="1060634"/>
                  </a:lnTo>
                  <a:lnTo>
                    <a:pt x="477462" y="1109328"/>
                  </a:lnTo>
                  <a:lnTo>
                    <a:pt x="482282" y="1166012"/>
                  </a:lnTo>
                  <a:lnTo>
                    <a:pt x="483710" y="1223622"/>
                  </a:lnTo>
                  <a:lnTo>
                    <a:pt x="489722" y="1273967"/>
                  </a:lnTo>
                  <a:lnTo>
                    <a:pt x="493829" y="1334069"/>
                  </a:lnTo>
                  <a:lnTo>
                    <a:pt x="497759" y="1394815"/>
                  </a:lnTo>
                  <a:lnTo>
                    <a:pt x="500816" y="1418899"/>
                  </a:lnTo>
                  <a:lnTo>
                    <a:pt x="498276" y="1441302"/>
                  </a:lnTo>
                  <a:lnTo>
                    <a:pt x="493621" y="1449850"/>
                  </a:lnTo>
                  <a:lnTo>
                    <a:pt x="479090" y="1462467"/>
                  </a:lnTo>
                  <a:lnTo>
                    <a:pt x="438826" y="1480099"/>
                  </a:lnTo>
                  <a:lnTo>
                    <a:pt x="376974" y="1494846"/>
                  </a:lnTo>
                  <a:lnTo>
                    <a:pt x="319609" y="1509025"/>
                  </a:lnTo>
                  <a:lnTo>
                    <a:pt x="261181" y="1521921"/>
                  </a:lnTo>
                  <a:lnTo>
                    <a:pt x="221099" y="1526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27336" y="765161"/>
              <a:ext cx="497100" cy="266632"/>
            </a:xfrm>
            <a:custGeom>
              <a:avLst/>
              <a:gdLst/>
              <a:ahLst/>
              <a:cxnLst/>
              <a:rect l="0" t="0" r="0" b="0"/>
              <a:pathLst>
                <a:path w="497100" h="266632">
                  <a:moveTo>
                    <a:pt x="0" y="203460"/>
                  </a:moveTo>
                  <a:lnTo>
                    <a:pt x="17981" y="187819"/>
                  </a:lnTo>
                  <a:lnTo>
                    <a:pt x="75524" y="165023"/>
                  </a:lnTo>
                  <a:lnTo>
                    <a:pt x="130516" y="150851"/>
                  </a:lnTo>
                  <a:lnTo>
                    <a:pt x="180221" y="140299"/>
                  </a:lnTo>
                  <a:lnTo>
                    <a:pt x="231994" y="129764"/>
                  </a:lnTo>
                  <a:lnTo>
                    <a:pt x="284378" y="119233"/>
                  </a:lnTo>
                  <a:lnTo>
                    <a:pt x="336944" y="108704"/>
                  </a:lnTo>
                  <a:lnTo>
                    <a:pt x="386445" y="98175"/>
                  </a:lnTo>
                  <a:lnTo>
                    <a:pt x="445093" y="84137"/>
                  </a:lnTo>
                  <a:lnTo>
                    <a:pt x="487639" y="79198"/>
                  </a:lnTo>
                  <a:lnTo>
                    <a:pt x="494719" y="76165"/>
                  </a:lnTo>
                  <a:lnTo>
                    <a:pt x="497099" y="71803"/>
                  </a:lnTo>
                  <a:lnTo>
                    <a:pt x="496346" y="66556"/>
                  </a:lnTo>
                  <a:lnTo>
                    <a:pt x="492334" y="61888"/>
                  </a:lnTo>
                  <a:lnTo>
                    <a:pt x="439883" y="31482"/>
                  </a:lnTo>
                  <a:lnTo>
                    <a:pt x="380339" y="10898"/>
                  </a:lnTo>
                  <a:lnTo>
                    <a:pt x="347830" y="46"/>
                  </a:lnTo>
                  <a:lnTo>
                    <a:pt x="344191" y="0"/>
                  </a:lnTo>
                  <a:lnTo>
                    <a:pt x="345274" y="2310"/>
                  </a:lnTo>
                  <a:lnTo>
                    <a:pt x="355836" y="9945"/>
                  </a:lnTo>
                  <a:lnTo>
                    <a:pt x="406778" y="33510"/>
                  </a:lnTo>
                  <a:lnTo>
                    <a:pt x="467964" y="58522"/>
                  </a:lnTo>
                  <a:lnTo>
                    <a:pt x="476922" y="64721"/>
                  </a:lnTo>
                  <a:lnTo>
                    <a:pt x="482895" y="73533"/>
                  </a:lnTo>
                  <a:lnTo>
                    <a:pt x="489531" y="95802"/>
                  </a:lnTo>
                  <a:lnTo>
                    <a:pt x="488961" y="105952"/>
                  </a:lnTo>
                  <a:lnTo>
                    <a:pt x="482089" y="123468"/>
                  </a:lnTo>
                  <a:lnTo>
                    <a:pt x="438352" y="178731"/>
                  </a:lnTo>
                  <a:lnTo>
                    <a:pt x="413665" y="231547"/>
                  </a:lnTo>
                  <a:lnTo>
                    <a:pt x="400083" y="266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45434" y="485864"/>
              <a:ext cx="410329" cy="472230"/>
            </a:xfrm>
            <a:custGeom>
              <a:avLst/>
              <a:gdLst/>
              <a:ahLst/>
              <a:cxnLst/>
              <a:rect l="0" t="0" r="0" b="0"/>
              <a:pathLst>
                <a:path w="410329" h="472230">
                  <a:moveTo>
                    <a:pt x="318939" y="30032"/>
                  </a:moveTo>
                  <a:lnTo>
                    <a:pt x="274976" y="6313"/>
                  </a:lnTo>
                  <a:lnTo>
                    <a:pt x="218705" y="0"/>
                  </a:lnTo>
                  <a:lnTo>
                    <a:pt x="161316" y="1873"/>
                  </a:lnTo>
                  <a:lnTo>
                    <a:pt x="99267" y="17615"/>
                  </a:lnTo>
                  <a:lnTo>
                    <a:pt x="56008" y="44693"/>
                  </a:lnTo>
                  <a:lnTo>
                    <a:pt x="12696" y="86512"/>
                  </a:lnTo>
                  <a:lnTo>
                    <a:pt x="2287" y="105437"/>
                  </a:lnTo>
                  <a:lnTo>
                    <a:pt x="0" y="128666"/>
                  </a:lnTo>
                  <a:lnTo>
                    <a:pt x="8064" y="176117"/>
                  </a:lnTo>
                  <a:lnTo>
                    <a:pt x="20505" y="194784"/>
                  </a:lnTo>
                  <a:lnTo>
                    <a:pt x="38903" y="209710"/>
                  </a:lnTo>
                  <a:lnTo>
                    <a:pt x="75568" y="223520"/>
                  </a:lnTo>
                  <a:lnTo>
                    <a:pt x="114898" y="226962"/>
                  </a:lnTo>
                  <a:lnTo>
                    <a:pt x="166460" y="221357"/>
                  </a:lnTo>
                  <a:lnTo>
                    <a:pt x="226689" y="225492"/>
                  </a:lnTo>
                  <a:lnTo>
                    <a:pt x="283646" y="237574"/>
                  </a:lnTo>
                  <a:lnTo>
                    <a:pt x="324729" y="250103"/>
                  </a:lnTo>
                  <a:lnTo>
                    <a:pt x="381486" y="294496"/>
                  </a:lnTo>
                  <a:lnTo>
                    <a:pt x="402332" y="330790"/>
                  </a:lnTo>
                  <a:lnTo>
                    <a:pt x="410328" y="371179"/>
                  </a:lnTo>
                  <a:lnTo>
                    <a:pt x="407108" y="412782"/>
                  </a:lnTo>
                  <a:lnTo>
                    <a:pt x="395559" y="434500"/>
                  </a:lnTo>
                  <a:lnTo>
                    <a:pt x="377559" y="450781"/>
                  </a:lnTo>
                  <a:lnTo>
                    <a:pt x="341117" y="465354"/>
                  </a:lnTo>
                  <a:lnTo>
                    <a:pt x="286881" y="470871"/>
                  </a:lnTo>
                  <a:lnTo>
                    <a:pt x="234711" y="472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84611" y="709589"/>
              <a:ext cx="269317" cy="196728"/>
            </a:xfrm>
            <a:custGeom>
              <a:avLst/>
              <a:gdLst/>
              <a:ahLst/>
              <a:cxnLst/>
              <a:rect l="0" t="0" r="0" b="0"/>
              <a:pathLst>
                <a:path w="269317" h="196728">
                  <a:moveTo>
                    <a:pt x="153503" y="69519"/>
                  </a:moveTo>
                  <a:lnTo>
                    <a:pt x="143928" y="45473"/>
                  </a:lnTo>
                  <a:lnTo>
                    <a:pt x="125969" y="24050"/>
                  </a:lnTo>
                  <a:lnTo>
                    <a:pt x="108510" y="9926"/>
                  </a:lnTo>
                  <a:lnTo>
                    <a:pt x="85933" y="2089"/>
                  </a:lnTo>
                  <a:lnTo>
                    <a:pt x="73361" y="0"/>
                  </a:lnTo>
                  <a:lnTo>
                    <a:pt x="50034" y="3917"/>
                  </a:lnTo>
                  <a:lnTo>
                    <a:pt x="29138" y="14626"/>
                  </a:lnTo>
                  <a:lnTo>
                    <a:pt x="12052" y="31084"/>
                  </a:lnTo>
                  <a:lnTo>
                    <a:pt x="2898" y="56337"/>
                  </a:lnTo>
                  <a:lnTo>
                    <a:pt x="0" y="84717"/>
                  </a:lnTo>
                  <a:lnTo>
                    <a:pt x="2611" y="109029"/>
                  </a:lnTo>
                  <a:lnTo>
                    <a:pt x="16247" y="142447"/>
                  </a:lnTo>
                  <a:lnTo>
                    <a:pt x="35105" y="168987"/>
                  </a:lnTo>
                  <a:lnTo>
                    <a:pt x="66689" y="191668"/>
                  </a:lnTo>
                  <a:lnTo>
                    <a:pt x="92302" y="196727"/>
                  </a:lnTo>
                  <a:lnTo>
                    <a:pt x="116944" y="193906"/>
                  </a:lnTo>
                  <a:lnTo>
                    <a:pt x="135694" y="184854"/>
                  </a:lnTo>
                  <a:lnTo>
                    <a:pt x="148708" y="166793"/>
                  </a:lnTo>
                  <a:lnTo>
                    <a:pt x="157221" y="143168"/>
                  </a:lnTo>
                  <a:lnTo>
                    <a:pt x="163183" y="111748"/>
                  </a:lnTo>
                  <a:lnTo>
                    <a:pt x="165806" y="111710"/>
                  </a:lnTo>
                  <a:lnTo>
                    <a:pt x="203355" y="159924"/>
                  </a:lnTo>
                  <a:lnTo>
                    <a:pt x="223233" y="168191"/>
                  </a:lnTo>
                  <a:lnTo>
                    <a:pt x="269316" y="174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43399" y="692552"/>
              <a:ext cx="263213" cy="205903"/>
            </a:xfrm>
            <a:custGeom>
              <a:avLst/>
              <a:gdLst/>
              <a:ahLst/>
              <a:cxnLst/>
              <a:rect l="0" t="0" r="0" b="0"/>
              <a:pathLst>
                <a:path w="263213" h="205903">
                  <a:moveTo>
                    <a:pt x="0" y="86556"/>
                  </a:moveTo>
                  <a:lnTo>
                    <a:pt x="19128" y="149984"/>
                  </a:lnTo>
                  <a:lnTo>
                    <a:pt x="45853" y="205902"/>
                  </a:lnTo>
                  <a:lnTo>
                    <a:pt x="44556" y="200430"/>
                  </a:lnTo>
                  <a:lnTo>
                    <a:pt x="18609" y="143043"/>
                  </a:lnTo>
                  <a:lnTo>
                    <a:pt x="3259" y="83943"/>
                  </a:lnTo>
                  <a:lnTo>
                    <a:pt x="2172" y="70776"/>
                  </a:lnTo>
                  <a:lnTo>
                    <a:pt x="7205" y="49907"/>
                  </a:lnTo>
                  <a:lnTo>
                    <a:pt x="11822" y="41067"/>
                  </a:lnTo>
                  <a:lnTo>
                    <a:pt x="18410" y="36343"/>
                  </a:lnTo>
                  <a:lnTo>
                    <a:pt x="26311" y="34363"/>
                  </a:lnTo>
                  <a:lnTo>
                    <a:pt x="35088" y="34213"/>
                  </a:lnTo>
                  <a:lnTo>
                    <a:pt x="43279" y="37623"/>
                  </a:lnTo>
                  <a:lnTo>
                    <a:pt x="80409" y="72314"/>
                  </a:lnTo>
                  <a:lnTo>
                    <a:pt x="96094" y="99104"/>
                  </a:lnTo>
                  <a:lnTo>
                    <a:pt x="97988" y="100771"/>
                  </a:lnTo>
                  <a:lnTo>
                    <a:pt x="97534" y="46364"/>
                  </a:lnTo>
                  <a:lnTo>
                    <a:pt x="106130" y="24240"/>
                  </a:lnTo>
                  <a:lnTo>
                    <a:pt x="120868" y="8947"/>
                  </a:lnTo>
                  <a:lnTo>
                    <a:pt x="129711" y="3231"/>
                  </a:lnTo>
                  <a:lnTo>
                    <a:pt x="148897" y="0"/>
                  </a:lnTo>
                  <a:lnTo>
                    <a:pt x="169121" y="3633"/>
                  </a:lnTo>
                  <a:lnTo>
                    <a:pt x="189809" y="13047"/>
                  </a:lnTo>
                  <a:lnTo>
                    <a:pt x="215597" y="37090"/>
                  </a:lnTo>
                  <a:lnTo>
                    <a:pt x="250463" y="97364"/>
                  </a:lnTo>
                  <a:lnTo>
                    <a:pt x="260693" y="151386"/>
                  </a:lnTo>
                  <a:lnTo>
                    <a:pt x="263212" y="181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69782" y="624304"/>
              <a:ext cx="178986" cy="196919"/>
            </a:xfrm>
            <a:custGeom>
              <a:avLst/>
              <a:gdLst/>
              <a:ahLst/>
              <a:cxnLst/>
              <a:rect l="0" t="0" r="0" b="0"/>
              <a:pathLst>
                <a:path w="178986" h="196919">
                  <a:moveTo>
                    <a:pt x="0" y="112690"/>
                  </a:moveTo>
                  <a:lnTo>
                    <a:pt x="43963" y="92447"/>
                  </a:lnTo>
                  <a:lnTo>
                    <a:pt x="99858" y="52792"/>
                  </a:lnTo>
                  <a:lnTo>
                    <a:pt x="104006" y="44682"/>
                  </a:lnTo>
                  <a:lnTo>
                    <a:pt x="105497" y="26313"/>
                  </a:lnTo>
                  <a:lnTo>
                    <a:pt x="101916" y="18840"/>
                  </a:lnTo>
                  <a:lnTo>
                    <a:pt x="88580" y="7418"/>
                  </a:lnTo>
                  <a:lnTo>
                    <a:pt x="55753" y="0"/>
                  </a:lnTo>
                  <a:lnTo>
                    <a:pt x="45357" y="2469"/>
                  </a:lnTo>
                  <a:lnTo>
                    <a:pt x="27568" y="14570"/>
                  </a:lnTo>
                  <a:lnTo>
                    <a:pt x="18102" y="34766"/>
                  </a:lnTo>
                  <a:lnTo>
                    <a:pt x="12025" y="85860"/>
                  </a:lnTo>
                  <a:lnTo>
                    <a:pt x="17433" y="110124"/>
                  </a:lnTo>
                  <a:lnTo>
                    <a:pt x="46533" y="163825"/>
                  </a:lnTo>
                  <a:lnTo>
                    <a:pt x="60066" y="180650"/>
                  </a:lnTo>
                  <a:lnTo>
                    <a:pt x="80119" y="189688"/>
                  </a:lnTo>
                  <a:lnTo>
                    <a:pt x="142395" y="195966"/>
                  </a:lnTo>
                  <a:lnTo>
                    <a:pt x="178985" y="196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73300" y="1036255"/>
              <a:ext cx="212627" cy="237694"/>
            </a:xfrm>
            <a:custGeom>
              <a:avLst/>
              <a:gdLst/>
              <a:ahLst/>
              <a:cxnLst/>
              <a:rect l="0" t="0" r="0" b="0"/>
              <a:pathLst>
                <a:path w="212627" h="237694">
                  <a:moveTo>
                    <a:pt x="133311" y="6066"/>
                  </a:moveTo>
                  <a:lnTo>
                    <a:pt x="98519" y="0"/>
                  </a:lnTo>
                  <a:lnTo>
                    <a:pt x="55412" y="6088"/>
                  </a:lnTo>
                  <a:lnTo>
                    <a:pt x="30839" y="16214"/>
                  </a:lnTo>
                  <a:lnTo>
                    <a:pt x="14458" y="31633"/>
                  </a:lnTo>
                  <a:lnTo>
                    <a:pt x="8453" y="40658"/>
                  </a:lnTo>
                  <a:lnTo>
                    <a:pt x="0" y="75717"/>
                  </a:lnTo>
                  <a:lnTo>
                    <a:pt x="4262" y="95903"/>
                  </a:lnTo>
                  <a:lnTo>
                    <a:pt x="8674" y="104562"/>
                  </a:lnTo>
                  <a:lnTo>
                    <a:pt x="15125" y="109165"/>
                  </a:lnTo>
                  <a:lnTo>
                    <a:pt x="22935" y="111063"/>
                  </a:lnTo>
                  <a:lnTo>
                    <a:pt x="78092" y="112483"/>
                  </a:lnTo>
                  <a:lnTo>
                    <a:pt x="138561" y="126000"/>
                  </a:lnTo>
                  <a:lnTo>
                    <a:pt x="183741" y="140717"/>
                  </a:lnTo>
                  <a:lnTo>
                    <a:pt x="200958" y="152089"/>
                  </a:lnTo>
                  <a:lnTo>
                    <a:pt x="206485" y="160736"/>
                  </a:lnTo>
                  <a:lnTo>
                    <a:pt x="212626" y="182823"/>
                  </a:lnTo>
                  <a:lnTo>
                    <a:pt x="210754" y="192924"/>
                  </a:lnTo>
                  <a:lnTo>
                    <a:pt x="199315" y="210386"/>
                  </a:lnTo>
                  <a:lnTo>
                    <a:pt x="179413" y="222827"/>
                  </a:lnTo>
                  <a:lnTo>
                    <a:pt x="154971" y="231086"/>
                  </a:lnTo>
                  <a:lnTo>
                    <a:pt x="107391" y="236388"/>
                  </a:lnTo>
                  <a:lnTo>
                    <a:pt x="80669" y="237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54010" y="1073906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9065" y="58617"/>
                  </a:lnTo>
                  <a:lnTo>
                    <a:pt x="18645" y="111621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11896" y="9580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64482" y="1057157"/>
              <a:ext cx="240479" cy="427362"/>
            </a:xfrm>
            <a:custGeom>
              <a:avLst/>
              <a:gdLst/>
              <a:ahLst/>
              <a:cxnLst/>
              <a:rect l="0" t="0" r="0" b="0"/>
              <a:pathLst>
                <a:path w="240479" h="427362">
                  <a:moveTo>
                    <a:pt x="152740" y="79920"/>
                  </a:moveTo>
                  <a:lnTo>
                    <a:pt x="152740" y="57564"/>
                  </a:lnTo>
                  <a:lnTo>
                    <a:pt x="146501" y="40348"/>
                  </a:lnTo>
                  <a:lnTo>
                    <a:pt x="123432" y="10232"/>
                  </a:lnTo>
                  <a:lnTo>
                    <a:pt x="100720" y="2154"/>
                  </a:lnTo>
                  <a:lnTo>
                    <a:pt x="86475" y="0"/>
                  </a:lnTo>
                  <a:lnTo>
                    <a:pt x="64408" y="3846"/>
                  </a:lnTo>
                  <a:lnTo>
                    <a:pt x="38831" y="19165"/>
                  </a:lnTo>
                  <a:lnTo>
                    <a:pt x="16434" y="41642"/>
                  </a:lnTo>
                  <a:lnTo>
                    <a:pt x="9227" y="50892"/>
                  </a:lnTo>
                  <a:lnTo>
                    <a:pt x="1219" y="76767"/>
                  </a:lnTo>
                  <a:lnTo>
                    <a:pt x="0" y="105425"/>
                  </a:lnTo>
                  <a:lnTo>
                    <a:pt x="7258" y="129860"/>
                  </a:lnTo>
                  <a:lnTo>
                    <a:pt x="14808" y="138950"/>
                  </a:lnTo>
                  <a:lnTo>
                    <a:pt x="35675" y="152169"/>
                  </a:lnTo>
                  <a:lnTo>
                    <a:pt x="57427" y="155705"/>
                  </a:lnTo>
                  <a:lnTo>
                    <a:pt x="78794" y="152207"/>
                  </a:lnTo>
                  <a:lnTo>
                    <a:pt x="109384" y="137083"/>
                  </a:lnTo>
                  <a:lnTo>
                    <a:pt x="126062" y="124433"/>
                  </a:lnTo>
                  <a:lnTo>
                    <a:pt x="143016" y="98569"/>
                  </a:lnTo>
                  <a:lnTo>
                    <a:pt x="148597" y="94692"/>
                  </a:lnTo>
                  <a:lnTo>
                    <a:pt x="154658" y="94447"/>
                  </a:lnTo>
                  <a:lnTo>
                    <a:pt x="161037" y="96624"/>
                  </a:lnTo>
                  <a:lnTo>
                    <a:pt x="171246" y="108401"/>
                  </a:lnTo>
                  <a:lnTo>
                    <a:pt x="194631" y="167920"/>
                  </a:lnTo>
                  <a:lnTo>
                    <a:pt x="208848" y="221045"/>
                  </a:lnTo>
                  <a:lnTo>
                    <a:pt x="222922" y="276599"/>
                  </a:lnTo>
                  <a:lnTo>
                    <a:pt x="236967" y="329514"/>
                  </a:lnTo>
                  <a:lnTo>
                    <a:pt x="240478" y="341072"/>
                  </a:lnTo>
                  <a:lnTo>
                    <a:pt x="239308" y="353458"/>
                  </a:lnTo>
                  <a:lnTo>
                    <a:pt x="228650" y="379697"/>
                  </a:lnTo>
                  <a:lnTo>
                    <a:pt x="209095" y="397598"/>
                  </a:lnTo>
                  <a:lnTo>
                    <a:pt x="158413" y="418622"/>
                  </a:lnTo>
                  <a:lnTo>
                    <a:pt x="100098" y="427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22507" y="1032235"/>
              <a:ext cx="168458" cy="201860"/>
            </a:xfrm>
            <a:custGeom>
              <a:avLst/>
              <a:gdLst/>
              <a:ahLst/>
              <a:cxnLst/>
              <a:rect l="0" t="0" r="0" b="0"/>
              <a:pathLst>
                <a:path w="168458" h="201860">
                  <a:moveTo>
                    <a:pt x="0" y="41671"/>
                  </a:moveTo>
                  <a:lnTo>
                    <a:pt x="5590" y="100288"/>
                  </a:lnTo>
                  <a:lnTo>
                    <a:pt x="29665" y="156885"/>
                  </a:lnTo>
                  <a:lnTo>
                    <a:pt x="46541" y="201859"/>
                  </a:lnTo>
                  <a:lnTo>
                    <a:pt x="34252" y="147583"/>
                  </a:lnTo>
                  <a:lnTo>
                    <a:pt x="20891" y="93744"/>
                  </a:lnTo>
                  <a:lnTo>
                    <a:pt x="12575" y="38049"/>
                  </a:lnTo>
                  <a:lnTo>
                    <a:pt x="17678" y="16275"/>
                  </a:lnTo>
                  <a:lnTo>
                    <a:pt x="22314" y="7193"/>
                  </a:lnTo>
                  <a:lnTo>
                    <a:pt x="30084" y="2308"/>
                  </a:lnTo>
                  <a:lnTo>
                    <a:pt x="51195" y="0"/>
                  </a:lnTo>
                  <a:lnTo>
                    <a:pt x="73056" y="9113"/>
                  </a:lnTo>
                  <a:lnTo>
                    <a:pt x="101975" y="33974"/>
                  </a:lnTo>
                  <a:lnTo>
                    <a:pt x="147109" y="94562"/>
                  </a:lnTo>
                  <a:lnTo>
                    <a:pt x="158969" y="115481"/>
                  </a:lnTo>
                  <a:lnTo>
                    <a:pt x="168457" y="157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43433" y="915979"/>
              <a:ext cx="174219" cy="242156"/>
            </a:xfrm>
            <a:custGeom>
              <a:avLst/>
              <a:gdLst/>
              <a:ahLst/>
              <a:cxnLst/>
              <a:rect l="0" t="0" r="0" b="0"/>
              <a:pathLst>
                <a:path w="174219" h="242156">
                  <a:moveTo>
                    <a:pt x="115986" y="0"/>
                  </a:moveTo>
                  <a:lnTo>
                    <a:pt x="93630" y="0"/>
                  </a:lnTo>
                  <a:lnTo>
                    <a:pt x="62959" y="11178"/>
                  </a:lnTo>
                  <a:lnTo>
                    <a:pt x="22324" y="37086"/>
                  </a:lnTo>
                  <a:lnTo>
                    <a:pt x="5729" y="55087"/>
                  </a:lnTo>
                  <a:lnTo>
                    <a:pt x="1537" y="65970"/>
                  </a:lnTo>
                  <a:lnTo>
                    <a:pt x="0" y="90541"/>
                  </a:lnTo>
                  <a:lnTo>
                    <a:pt x="4736" y="98965"/>
                  </a:lnTo>
                  <a:lnTo>
                    <a:pt x="12574" y="104581"/>
                  </a:lnTo>
                  <a:lnTo>
                    <a:pt x="71996" y="122740"/>
                  </a:lnTo>
                  <a:lnTo>
                    <a:pt x="135179" y="140368"/>
                  </a:lnTo>
                  <a:lnTo>
                    <a:pt x="154152" y="153632"/>
                  </a:lnTo>
                  <a:lnTo>
                    <a:pt x="162487" y="162083"/>
                  </a:lnTo>
                  <a:lnTo>
                    <a:pt x="171749" y="183951"/>
                  </a:lnTo>
                  <a:lnTo>
                    <a:pt x="174218" y="196333"/>
                  </a:lnTo>
                  <a:lnTo>
                    <a:pt x="172355" y="206928"/>
                  </a:lnTo>
                  <a:lnTo>
                    <a:pt x="160926" y="224939"/>
                  </a:lnTo>
                  <a:lnTo>
                    <a:pt x="141029" y="234503"/>
                  </a:lnTo>
                  <a:lnTo>
                    <a:pt x="78860" y="241147"/>
                  </a:lnTo>
                  <a:lnTo>
                    <a:pt x="4228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54218" y="80016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33161" y="894922"/>
              <a:ext cx="147399" cy="1"/>
            </a:xfrm>
            <a:custGeom>
              <a:avLst/>
              <a:gdLst/>
              <a:ahLst/>
              <a:cxnLst/>
              <a:rect l="0" t="0" r="0" b="0"/>
              <a:pathLst>
                <a:path w="147399" h="1">
                  <a:moveTo>
                    <a:pt x="147398" y="0"/>
                  </a:moveTo>
                  <a:lnTo>
                    <a:pt x="88781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70284" y="600124"/>
              <a:ext cx="10401" cy="368498"/>
            </a:xfrm>
            <a:custGeom>
              <a:avLst/>
              <a:gdLst/>
              <a:ahLst/>
              <a:cxnLst/>
              <a:rect l="0" t="0" r="0" b="0"/>
              <a:pathLst>
                <a:path w="10401" h="368498">
                  <a:moveTo>
                    <a:pt x="10400" y="0"/>
                  </a:moveTo>
                  <a:lnTo>
                    <a:pt x="7280" y="54144"/>
                  </a:lnTo>
                  <a:lnTo>
                    <a:pt x="1335" y="114680"/>
                  </a:lnTo>
                  <a:lnTo>
                    <a:pt x="305" y="171240"/>
                  </a:lnTo>
                  <a:lnTo>
                    <a:pt x="0" y="226862"/>
                  </a:lnTo>
                  <a:lnTo>
                    <a:pt x="1067" y="288484"/>
                  </a:lnTo>
                  <a:lnTo>
                    <a:pt x="8210" y="335665"/>
                  </a:lnTo>
                  <a:lnTo>
                    <a:pt x="1040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33285" y="779108"/>
              <a:ext cx="326385" cy="10530"/>
            </a:xfrm>
            <a:custGeom>
              <a:avLst/>
              <a:gdLst/>
              <a:ahLst/>
              <a:cxnLst/>
              <a:rect l="0" t="0" r="0" b="0"/>
              <a:pathLst>
                <a:path w="326385" h="10530">
                  <a:moveTo>
                    <a:pt x="326384" y="10529"/>
                  </a:moveTo>
                  <a:lnTo>
                    <a:pt x="267766" y="10529"/>
                  </a:lnTo>
                  <a:lnTo>
                    <a:pt x="205187" y="10529"/>
                  </a:lnTo>
                  <a:lnTo>
                    <a:pt x="152693" y="9359"/>
                  </a:lnTo>
                  <a:lnTo>
                    <a:pt x="94375" y="3293"/>
                  </a:lnTo>
                  <a:lnTo>
                    <a:pt x="3103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664124" y="2256391"/>
            <a:ext cx="3716561" cy="1849724"/>
            <a:chOff x="4664124" y="2256391"/>
            <a:chExt cx="3716561" cy="1849724"/>
          </a:xfrm>
        </p:grpSpPr>
        <p:sp>
          <p:nvSpPr>
            <p:cNvPr id="74" name="Freeform 73"/>
            <p:cNvSpPr/>
            <p:nvPr/>
          </p:nvSpPr>
          <p:spPr>
            <a:xfrm>
              <a:off x="4664124" y="2256391"/>
              <a:ext cx="439959" cy="1849724"/>
            </a:xfrm>
            <a:custGeom>
              <a:avLst/>
              <a:gdLst/>
              <a:ahLst/>
              <a:cxnLst/>
              <a:rect l="0" t="0" r="0" b="0"/>
              <a:pathLst>
                <a:path w="439959" h="1849724">
                  <a:moveTo>
                    <a:pt x="0" y="7235"/>
                  </a:moveTo>
                  <a:lnTo>
                    <a:pt x="54144" y="7235"/>
                  </a:lnTo>
                  <a:lnTo>
                    <a:pt x="115795" y="0"/>
                  </a:lnTo>
                  <a:lnTo>
                    <a:pt x="172265" y="477"/>
                  </a:lnTo>
                  <a:lnTo>
                    <a:pt x="233809" y="5900"/>
                  </a:lnTo>
                  <a:lnTo>
                    <a:pt x="289856" y="8142"/>
                  </a:lnTo>
                  <a:lnTo>
                    <a:pt x="323750" y="16733"/>
                  </a:lnTo>
                  <a:lnTo>
                    <a:pt x="341201" y="27444"/>
                  </a:lnTo>
                  <a:lnTo>
                    <a:pt x="346790" y="37086"/>
                  </a:lnTo>
                  <a:lnTo>
                    <a:pt x="358880" y="91467"/>
                  </a:lnTo>
                  <a:lnTo>
                    <a:pt x="366598" y="147616"/>
                  </a:lnTo>
                  <a:lnTo>
                    <a:pt x="373524" y="195319"/>
                  </a:lnTo>
                  <a:lnTo>
                    <a:pt x="377396" y="252087"/>
                  </a:lnTo>
                  <a:lnTo>
                    <a:pt x="378543" y="313361"/>
                  </a:lnTo>
                  <a:lnTo>
                    <a:pt x="373294" y="375970"/>
                  </a:lnTo>
                  <a:lnTo>
                    <a:pt x="369919" y="427796"/>
                  </a:lnTo>
                  <a:lnTo>
                    <a:pt x="368919" y="489555"/>
                  </a:lnTo>
                  <a:lnTo>
                    <a:pt x="368685" y="535895"/>
                  </a:lnTo>
                  <a:lnTo>
                    <a:pt x="369750" y="583786"/>
                  </a:lnTo>
                  <a:lnTo>
                    <a:pt x="374123" y="632368"/>
                  </a:lnTo>
                  <a:lnTo>
                    <a:pt x="379966" y="681256"/>
                  </a:lnTo>
                  <a:lnTo>
                    <a:pt x="385293" y="729110"/>
                  </a:lnTo>
                  <a:lnTo>
                    <a:pt x="389462" y="792003"/>
                  </a:lnTo>
                  <a:lnTo>
                    <a:pt x="396416" y="839104"/>
                  </a:lnTo>
                  <a:lnTo>
                    <a:pt x="398997" y="901673"/>
                  </a:lnTo>
                  <a:lnTo>
                    <a:pt x="399600" y="944056"/>
                  </a:lnTo>
                  <a:lnTo>
                    <a:pt x="399940" y="1007379"/>
                  </a:lnTo>
                  <a:lnTo>
                    <a:pt x="400019" y="1052648"/>
                  </a:lnTo>
                  <a:lnTo>
                    <a:pt x="400055" y="1098894"/>
                  </a:lnTo>
                  <a:lnTo>
                    <a:pt x="400071" y="1142844"/>
                  </a:lnTo>
                  <a:lnTo>
                    <a:pt x="400078" y="1185775"/>
                  </a:lnTo>
                  <a:lnTo>
                    <a:pt x="400082" y="1246285"/>
                  </a:lnTo>
                  <a:lnTo>
                    <a:pt x="400083" y="1301260"/>
                  </a:lnTo>
                  <a:lnTo>
                    <a:pt x="405672" y="1361059"/>
                  </a:lnTo>
                  <a:lnTo>
                    <a:pt x="409636" y="1422307"/>
                  </a:lnTo>
                  <a:lnTo>
                    <a:pt x="413538" y="1480679"/>
                  </a:lnTo>
                  <a:lnTo>
                    <a:pt x="419638" y="1537269"/>
                  </a:lnTo>
                  <a:lnTo>
                    <a:pt x="429275" y="1599220"/>
                  </a:lnTo>
                  <a:lnTo>
                    <a:pt x="438589" y="1660280"/>
                  </a:lnTo>
                  <a:lnTo>
                    <a:pt x="439958" y="1698705"/>
                  </a:lnTo>
                  <a:lnTo>
                    <a:pt x="432305" y="1732837"/>
                  </a:lnTo>
                  <a:lnTo>
                    <a:pt x="421813" y="1754490"/>
                  </a:lnTo>
                  <a:lnTo>
                    <a:pt x="406231" y="1769572"/>
                  </a:lnTo>
                  <a:lnTo>
                    <a:pt x="367632" y="1788787"/>
                  </a:lnTo>
                  <a:lnTo>
                    <a:pt x="304288" y="1807441"/>
                  </a:lnTo>
                  <a:lnTo>
                    <a:pt x="241066" y="1825134"/>
                  </a:lnTo>
                  <a:lnTo>
                    <a:pt x="180502" y="1839190"/>
                  </a:lnTo>
                  <a:lnTo>
                    <a:pt x="136870" y="1849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06321" y="3006488"/>
              <a:ext cx="505561" cy="215233"/>
            </a:xfrm>
            <a:custGeom>
              <a:avLst/>
              <a:gdLst/>
              <a:ahLst/>
              <a:cxnLst/>
              <a:rect l="0" t="0" r="0" b="0"/>
              <a:pathLst>
                <a:path w="505561" h="215233">
                  <a:moveTo>
                    <a:pt x="0" y="215232"/>
                  </a:moveTo>
                  <a:lnTo>
                    <a:pt x="17980" y="199591"/>
                  </a:lnTo>
                  <a:lnTo>
                    <a:pt x="74353" y="169559"/>
                  </a:lnTo>
                  <a:lnTo>
                    <a:pt x="136928" y="145346"/>
                  </a:lnTo>
                  <a:lnTo>
                    <a:pt x="200046" y="124012"/>
                  </a:lnTo>
                  <a:lnTo>
                    <a:pt x="252685" y="106441"/>
                  </a:lnTo>
                  <a:lnTo>
                    <a:pt x="304373" y="92400"/>
                  </a:lnTo>
                  <a:lnTo>
                    <a:pt x="366576" y="81481"/>
                  </a:lnTo>
                  <a:lnTo>
                    <a:pt x="430029" y="70367"/>
                  </a:lnTo>
                  <a:lnTo>
                    <a:pt x="489684" y="59256"/>
                  </a:lnTo>
                  <a:lnTo>
                    <a:pt x="496082" y="56266"/>
                  </a:lnTo>
                  <a:lnTo>
                    <a:pt x="498007" y="51933"/>
                  </a:lnTo>
                  <a:lnTo>
                    <a:pt x="496951" y="46704"/>
                  </a:lnTo>
                  <a:lnTo>
                    <a:pt x="492738" y="42049"/>
                  </a:lnTo>
                  <a:lnTo>
                    <a:pt x="460759" y="26172"/>
                  </a:lnTo>
                  <a:lnTo>
                    <a:pt x="399864" y="4702"/>
                  </a:lnTo>
                  <a:lnTo>
                    <a:pt x="385948" y="0"/>
                  </a:lnTo>
                  <a:lnTo>
                    <a:pt x="443289" y="19066"/>
                  </a:lnTo>
                  <a:lnTo>
                    <a:pt x="483357" y="33980"/>
                  </a:lnTo>
                  <a:lnTo>
                    <a:pt x="499874" y="45378"/>
                  </a:lnTo>
                  <a:lnTo>
                    <a:pt x="504045" y="52863"/>
                  </a:lnTo>
                  <a:lnTo>
                    <a:pt x="505560" y="70538"/>
                  </a:lnTo>
                  <a:lnTo>
                    <a:pt x="494246" y="100220"/>
                  </a:lnTo>
                  <a:lnTo>
                    <a:pt x="455875" y="157071"/>
                  </a:lnTo>
                  <a:lnTo>
                    <a:pt x="410612" y="204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55915" y="2835479"/>
              <a:ext cx="294656" cy="312542"/>
            </a:xfrm>
            <a:custGeom>
              <a:avLst/>
              <a:gdLst/>
              <a:ahLst/>
              <a:cxnLst/>
              <a:rect l="0" t="0" r="0" b="0"/>
              <a:pathLst>
                <a:path w="294656" h="312542">
                  <a:moveTo>
                    <a:pt x="161100" y="312541"/>
                  </a:moveTo>
                  <a:lnTo>
                    <a:pt x="125184" y="257497"/>
                  </a:lnTo>
                  <a:lnTo>
                    <a:pt x="97767" y="206089"/>
                  </a:lnTo>
                  <a:lnTo>
                    <a:pt x="61643" y="145318"/>
                  </a:lnTo>
                  <a:lnTo>
                    <a:pt x="18672" y="91605"/>
                  </a:lnTo>
                  <a:lnTo>
                    <a:pt x="2176" y="59905"/>
                  </a:lnTo>
                  <a:lnTo>
                    <a:pt x="0" y="38822"/>
                  </a:lnTo>
                  <a:lnTo>
                    <a:pt x="1058" y="28286"/>
                  </a:lnTo>
                  <a:lnTo>
                    <a:pt x="5272" y="20093"/>
                  </a:lnTo>
                  <a:lnTo>
                    <a:pt x="19313" y="7869"/>
                  </a:lnTo>
                  <a:lnTo>
                    <a:pt x="58128" y="0"/>
                  </a:lnTo>
                  <a:lnTo>
                    <a:pt x="121024" y="8576"/>
                  </a:lnTo>
                  <a:lnTo>
                    <a:pt x="181039" y="26111"/>
                  </a:lnTo>
                  <a:lnTo>
                    <a:pt x="224050" y="53408"/>
                  </a:lnTo>
                  <a:lnTo>
                    <a:pt x="274545" y="102508"/>
                  </a:lnTo>
                  <a:lnTo>
                    <a:pt x="286780" y="123267"/>
                  </a:lnTo>
                  <a:lnTo>
                    <a:pt x="294655" y="160274"/>
                  </a:lnTo>
                  <a:lnTo>
                    <a:pt x="291399" y="195285"/>
                  </a:lnTo>
                  <a:lnTo>
                    <a:pt x="282961" y="214024"/>
                  </a:lnTo>
                  <a:lnTo>
                    <a:pt x="252892" y="250707"/>
                  </a:lnTo>
                  <a:lnTo>
                    <a:pt x="217803" y="275763"/>
                  </a:lnTo>
                  <a:lnTo>
                    <a:pt x="159541" y="300867"/>
                  </a:lnTo>
                  <a:lnTo>
                    <a:pt x="140043" y="312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17057" y="2979564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28681" y="63428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64414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15457" y="2747937"/>
              <a:ext cx="101642" cy="294799"/>
            </a:xfrm>
            <a:custGeom>
              <a:avLst/>
              <a:gdLst/>
              <a:ahLst/>
              <a:cxnLst/>
              <a:rect l="0" t="0" r="0" b="0"/>
              <a:pathLst>
                <a:path w="101642" h="294799">
                  <a:moveTo>
                    <a:pt x="101641" y="294798"/>
                  </a:moveTo>
                  <a:lnTo>
                    <a:pt x="86000" y="268412"/>
                  </a:lnTo>
                  <a:lnTo>
                    <a:pt x="61208" y="211486"/>
                  </a:lnTo>
                  <a:lnTo>
                    <a:pt x="30820" y="158048"/>
                  </a:lnTo>
                  <a:lnTo>
                    <a:pt x="15147" y="129498"/>
                  </a:lnTo>
                  <a:lnTo>
                    <a:pt x="8883" y="121427"/>
                  </a:lnTo>
                  <a:lnTo>
                    <a:pt x="1923" y="99981"/>
                  </a:lnTo>
                  <a:lnTo>
                    <a:pt x="0" y="74852"/>
                  </a:lnTo>
                  <a:lnTo>
                    <a:pt x="6664" y="36737"/>
                  </a:lnTo>
                  <a:lnTo>
                    <a:pt x="16925" y="17887"/>
                  </a:lnTo>
                  <a:lnTo>
                    <a:pt x="29285" y="7950"/>
                  </a:lnTo>
                  <a:lnTo>
                    <a:pt x="489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22342" y="2916393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61938" y="1912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11813" y="2969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55388" y="2695295"/>
              <a:ext cx="130167" cy="294799"/>
            </a:xfrm>
            <a:custGeom>
              <a:avLst/>
              <a:gdLst/>
              <a:ahLst/>
              <a:cxnLst/>
              <a:rect l="0" t="0" r="0" b="0"/>
              <a:pathLst>
                <a:path w="130167" h="294799">
                  <a:moveTo>
                    <a:pt x="130166" y="294798"/>
                  </a:moveTo>
                  <a:lnTo>
                    <a:pt x="80668" y="239710"/>
                  </a:lnTo>
                  <a:lnTo>
                    <a:pt x="33298" y="178770"/>
                  </a:lnTo>
                  <a:lnTo>
                    <a:pt x="9690" y="136828"/>
                  </a:lnTo>
                  <a:lnTo>
                    <a:pt x="1361" y="115795"/>
                  </a:lnTo>
                  <a:lnTo>
                    <a:pt x="0" y="91628"/>
                  </a:lnTo>
                  <a:lnTo>
                    <a:pt x="8658" y="43576"/>
                  </a:lnTo>
                  <a:lnTo>
                    <a:pt x="21180" y="24826"/>
                  </a:lnTo>
                  <a:lnTo>
                    <a:pt x="41722" y="7356"/>
                  </a:lnTo>
                  <a:lnTo>
                    <a:pt x="564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59212" y="2832165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51410" y="347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62093" y="2703240"/>
              <a:ext cx="181390" cy="198414"/>
            </a:xfrm>
            <a:custGeom>
              <a:avLst/>
              <a:gdLst/>
              <a:ahLst/>
              <a:cxnLst/>
              <a:rect l="0" t="0" r="0" b="0"/>
              <a:pathLst>
                <a:path w="181390" h="198414">
                  <a:moveTo>
                    <a:pt x="33990" y="139454"/>
                  </a:moveTo>
                  <a:lnTo>
                    <a:pt x="39578" y="122686"/>
                  </a:lnTo>
                  <a:lnTo>
                    <a:pt x="51682" y="111335"/>
                  </a:lnTo>
                  <a:lnTo>
                    <a:pt x="109572" y="74440"/>
                  </a:lnTo>
                  <a:lnTo>
                    <a:pt x="134243" y="51560"/>
                  </a:lnTo>
                  <a:lnTo>
                    <a:pt x="138260" y="42254"/>
                  </a:lnTo>
                  <a:lnTo>
                    <a:pt x="139604" y="22554"/>
                  </a:lnTo>
                  <a:lnTo>
                    <a:pt x="135984" y="14728"/>
                  </a:lnTo>
                  <a:lnTo>
                    <a:pt x="122605" y="2912"/>
                  </a:lnTo>
                  <a:lnTo>
                    <a:pt x="101840" y="0"/>
                  </a:lnTo>
                  <a:lnTo>
                    <a:pt x="78183" y="3775"/>
                  </a:lnTo>
                  <a:lnTo>
                    <a:pt x="23735" y="31741"/>
                  </a:lnTo>
                  <a:lnTo>
                    <a:pt x="8765" y="48298"/>
                  </a:lnTo>
                  <a:lnTo>
                    <a:pt x="3136" y="57626"/>
                  </a:lnTo>
                  <a:lnTo>
                    <a:pt x="0" y="77350"/>
                  </a:lnTo>
                  <a:lnTo>
                    <a:pt x="7518" y="118608"/>
                  </a:lnTo>
                  <a:lnTo>
                    <a:pt x="19884" y="136428"/>
                  </a:lnTo>
                  <a:lnTo>
                    <a:pt x="81450" y="188410"/>
                  </a:lnTo>
                  <a:lnTo>
                    <a:pt x="102656" y="196307"/>
                  </a:lnTo>
                  <a:lnTo>
                    <a:pt x="114862" y="198413"/>
                  </a:lnTo>
                  <a:lnTo>
                    <a:pt x="137783" y="194514"/>
                  </a:lnTo>
                  <a:lnTo>
                    <a:pt x="181389" y="181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28950" y="2663709"/>
              <a:ext cx="106046" cy="201011"/>
            </a:xfrm>
            <a:custGeom>
              <a:avLst/>
              <a:gdLst/>
              <a:ahLst/>
              <a:cxnLst/>
              <a:rect l="0" t="0" r="0" b="0"/>
              <a:pathLst>
                <a:path w="106046" h="201011">
                  <a:moveTo>
                    <a:pt x="25060" y="105285"/>
                  </a:moveTo>
                  <a:lnTo>
                    <a:pt x="62147" y="157990"/>
                  </a:lnTo>
                  <a:lnTo>
                    <a:pt x="104424" y="196079"/>
                  </a:lnTo>
                  <a:lnTo>
                    <a:pt x="106045" y="199739"/>
                  </a:lnTo>
                  <a:lnTo>
                    <a:pt x="103616" y="201010"/>
                  </a:lnTo>
                  <a:lnTo>
                    <a:pt x="74502" y="194644"/>
                  </a:lnTo>
                  <a:lnTo>
                    <a:pt x="58342" y="182435"/>
                  </a:lnTo>
                  <a:lnTo>
                    <a:pt x="22943" y="143174"/>
                  </a:lnTo>
                  <a:lnTo>
                    <a:pt x="1139" y="94201"/>
                  </a:lnTo>
                  <a:lnTo>
                    <a:pt x="0" y="73453"/>
                  </a:lnTo>
                  <a:lnTo>
                    <a:pt x="4564" y="52533"/>
                  </a:lnTo>
                  <a:lnTo>
                    <a:pt x="20287" y="23365"/>
                  </a:lnTo>
                  <a:lnTo>
                    <a:pt x="461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87782" y="2617124"/>
              <a:ext cx="118913" cy="175831"/>
            </a:xfrm>
            <a:custGeom>
              <a:avLst/>
              <a:gdLst/>
              <a:ahLst/>
              <a:cxnLst/>
              <a:rect l="0" t="0" r="0" b="0"/>
              <a:pathLst>
                <a:path w="118913" h="175831">
                  <a:moveTo>
                    <a:pt x="13627" y="151870"/>
                  </a:moveTo>
                  <a:lnTo>
                    <a:pt x="19217" y="135103"/>
                  </a:lnTo>
                  <a:lnTo>
                    <a:pt x="31319" y="120632"/>
                  </a:lnTo>
                  <a:lnTo>
                    <a:pt x="83621" y="71172"/>
                  </a:lnTo>
                  <a:lnTo>
                    <a:pt x="99227" y="44512"/>
                  </a:lnTo>
                  <a:lnTo>
                    <a:pt x="101195" y="24607"/>
                  </a:lnTo>
                  <a:lnTo>
                    <a:pt x="100082" y="14385"/>
                  </a:lnTo>
                  <a:lnTo>
                    <a:pt x="94660" y="7571"/>
                  </a:lnTo>
                  <a:lnTo>
                    <a:pt x="76158" y="0"/>
                  </a:lnTo>
                  <a:lnTo>
                    <a:pt x="55456" y="2874"/>
                  </a:lnTo>
                  <a:lnTo>
                    <a:pt x="35727" y="13120"/>
                  </a:lnTo>
                  <a:lnTo>
                    <a:pt x="19160" y="29372"/>
                  </a:lnTo>
                  <a:lnTo>
                    <a:pt x="2268" y="58253"/>
                  </a:lnTo>
                  <a:lnTo>
                    <a:pt x="0" y="78677"/>
                  </a:lnTo>
                  <a:lnTo>
                    <a:pt x="8076" y="125974"/>
                  </a:lnTo>
                  <a:lnTo>
                    <a:pt x="20518" y="146600"/>
                  </a:lnTo>
                  <a:lnTo>
                    <a:pt x="37747" y="162396"/>
                  </a:lnTo>
                  <a:lnTo>
                    <a:pt x="57102" y="173316"/>
                  </a:lnTo>
                  <a:lnTo>
                    <a:pt x="77403" y="175830"/>
                  </a:lnTo>
                  <a:lnTo>
                    <a:pt x="118912" y="172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47299" y="2595218"/>
              <a:ext cx="148909" cy="106359"/>
            </a:xfrm>
            <a:custGeom>
              <a:avLst/>
              <a:gdLst/>
              <a:ahLst/>
              <a:cxnLst/>
              <a:rect l="0" t="0" r="0" b="0"/>
              <a:pathLst>
                <a:path w="148909" h="106359">
                  <a:moveTo>
                    <a:pt x="12038" y="57963"/>
                  </a:moveTo>
                  <a:lnTo>
                    <a:pt x="32281" y="101926"/>
                  </a:lnTo>
                  <a:lnTo>
                    <a:pt x="32553" y="105989"/>
                  </a:lnTo>
                  <a:lnTo>
                    <a:pt x="29223" y="106358"/>
                  </a:lnTo>
                  <a:lnTo>
                    <a:pt x="23495" y="104264"/>
                  </a:lnTo>
                  <a:lnTo>
                    <a:pt x="10891" y="89460"/>
                  </a:lnTo>
                  <a:lnTo>
                    <a:pt x="4254" y="78961"/>
                  </a:lnTo>
                  <a:lnTo>
                    <a:pt x="0" y="54817"/>
                  </a:lnTo>
                  <a:lnTo>
                    <a:pt x="3178" y="30828"/>
                  </a:lnTo>
                  <a:lnTo>
                    <a:pt x="12389" y="12368"/>
                  </a:lnTo>
                  <a:lnTo>
                    <a:pt x="20460" y="6509"/>
                  </a:lnTo>
                  <a:lnTo>
                    <a:pt x="41907" y="0"/>
                  </a:lnTo>
                  <a:lnTo>
                    <a:pt x="63918" y="3346"/>
                  </a:lnTo>
                  <a:lnTo>
                    <a:pt x="84229" y="13801"/>
                  </a:lnTo>
                  <a:lnTo>
                    <a:pt x="123681" y="59080"/>
                  </a:lnTo>
                  <a:lnTo>
                    <a:pt x="148908" y="100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22507" y="2274155"/>
              <a:ext cx="147401" cy="326384"/>
            </a:xfrm>
            <a:custGeom>
              <a:avLst/>
              <a:gdLst/>
              <a:ahLst/>
              <a:cxnLst/>
              <a:rect l="0" t="0" r="0" b="0"/>
              <a:pathLst>
                <a:path w="147401" h="326384">
                  <a:moveTo>
                    <a:pt x="0" y="0"/>
                  </a:moveTo>
                  <a:lnTo>
                    <a:pt x="25194" y="56215"/>
                  </a:lnTo>
                  <a:lnTo>
                    <a:pt x="44665" y="114786"/>
                  </a:lnTo>
                  <a:lnTo>
                    <a:pt x="70694" y="177352"/>
                  </a:lnTo>
                  <a:lnTo>
                    <a:pt x="98366" y="237630"/>
                  </a:lnTo>
                  <a:lnTo>
                    <a:pt x="123242" y="291478"/>
                  </a:lnTo>
                  <a:lnTo>
                    <a:pt x="131984" y="310870"/>
                  </a:lnTo>
                  <a:lnTo>
                    <a:pt x="14740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11979" y="2326798"/>
              <a:ext cx="189514" cy="136871"/>
            </a:xfrm>
            <a:custGeom>
              <a:avLst/>
              <a:gdLst/>
              <a:ahLst/>
              <a:cxnLst/>
              <a:rect l="0" t="0" r="0" b="0"/>
              <a:pathLst>
                <a:path w="189514" h="136871">
                  <a:moveTo>
                    <a:pt x="189513" y="0"/>
                  </a:moveTo>
                  <a:lnTo>
                    <a:pt x="126086" y="37086"/>
                  </a:lnTo>
                  <a:lnTo>
                    <a:pt x="68076" y="84952"/>
                  </a:lnTo>
                  <a:lnTo>
                    <a:pt x="17413" y="12239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87086" y="3134719"/>
              <a:ext cx="204509" cy="227036"/>
            </a:xfrm>
            <a:custGeom>
              <a:avLst/>
              <a:gdLst/>
              <a:ahLst/>
              <a:cxnLst/>
              <a:rect l="0" t="0" r="0" b="0"/>
              <a:pathLst>
                <a:path w="204509" h="227036">
                  <a:moveTo>
                    <a:pt x="130095" y="13301"/>
                  </a:moveTo>
                  <a:lnTo>
                    <a:pt x="118917" y="2123"/>
                  </a:lnTo>
                  <a:lnTo>
                    <a:pt x="112115" y="0"/>
                  </a:lnTo>
                  <a:lnTo>
                    <a:pt x="85773" y="2601"/>
                  </a:lnTo>
                  <a:lnTo>
                    <a:pt x="45430" y="17080"/>
                  </a:lnTo>
                  <a:lnTo>
                    <a:pt x="35048" y="22840"/>
                  </a:lnTo>
                  <a:lnTo>
                    <a:pt x="20392" y="38598"/>
                  </a:lnTo>
                  <a:lnTo>
                    <a:pt x="1451" y="77310"/>
                  </a:lnTo>
                  <a:lnTo>
                    <a:pt x="0" y="97901"/>
                  </a:lnTo>
                  <a:lnTo>
                    <a:pt x="1251" y="108306"/>
                  </a:lnTo>
                  <a:lnTo>
                    <a:pt x="5595" y="116412"/>
                  </a:lnTo>
                  <a:lnTo>
                    <a:pt x="19779" y="128538"/>
                  </a:lnTo>
                  <a:lnTo>
                    <a:pt x="28476" y="131070"/>
                  </a:lnTo>
                  <a:lnTo>
                    <a:pt x="47497" y="130764"/>
                  </a:lnTo>
                  <a:lnTo>
                    <a:pt x="107058" y="109546"/>
                  </a:lnTo>
                  <a:lnTo>
                    <a:pt x="129215" y="104040"/>
                  </a:lnTo>
                  <a:lnTo>
                    <a:pt x="172035" y="110037"/>
                  </a:lnTo>
                  <a:lnTo>
                    <a:pt x="182621" y="112887"/>
                  </a:lnTo>
                  <a:lnTo>
                    <a:pt x="190849" y="118296"/>
                  </a:lnTo>
                  <a:lnTo>
                    <a:pt x="203111" y="133665"/>
                  </a:lnTo>
                  <a:lnTo>
                    <a:pt x="204508" y="141507"/>
                  </a:lnTo>
                  <a:lnTo>
                    <a:pt x="203101" y="149075"/>
                  </a:lnTo>
                  <a:lnTo>
                    <a:pt x="184030" y="183620"/>
                  </a:lnTo>
                  <a:lnTo>
                    <a:pt x="158944" y="208306"/>
                  </a:lnTo>
                  <a:lnTo>
                    <a:pt x="129285" y="224848"/>
                  </a:lnTo>
                  <a:lnTo>
                    <a:pt x="111798" y="227035"/>
                  </a:lnTo>
                  <a:lnTo>
                    <a:pt x="87981" y="223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22466" y="3158549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34328" y="60873"/>
                  </a:lnTo>
                  <a:lnTo>
                    <a:pt x="47216" y="80427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90880" y="3042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45741" y="3036195"/>
              <a:ext cx="289348" cy="311868"/>
            </a:xfrm>
            <a:custGeom>
              <a:avLst/>
              <a:gdLst/>
              <a:ahLst/>
              <a:cxnLst/>
              <a:rect l="0" t="0" r="0" b="0"/>
              <a:pathLst>
                <a:path w="289348" h="311868">
                  <a:moveTo>
                    <a:pt x="129409" y="48654"/>
                  </a:moveTo>
                  <a:lnTo>
                    <a:pt x="119834" y="24608"/>
                  </a:lnTo>
                  <a:lnTo>
                    <a:pt x="109166" y="10281"/>
                  </a:lnTo>
                  <a:lnTo>
                    <a:pt x="90386" y="2354"/>
                  </a:lnTo>
                  <a:lnTo>
                    <a:pt x="67612" y="0"/>
                  </a:lnTo>
                  <a:lnTo>
                    <a:pt x="45791" y="2854"/>
                  </a:lnTo>
                  <a:lnTo>
                    <a:pt x="27515" y="11141"/>
                  </a:lnTo>
                  <a:lnTo>
                    <a:pt x="19366" y="16626"/>
                  </a:lnTo>
                  <a:lnTo>
                    <a:pt x="7191" y="32080"/>
                  </a:lnTo>
                  <a:lnTo>
                    <a:pt x="2307" y="41115"/>
                  </a:lnTo>
                  <a:lnTo>
                    <a:pt x="0" y="66750"/>
                  </a:lnTo>
                  <a:lnTo>
                    <a:pt x="4044" y="94132"/>
                  </a:lnTo>
                  <a:lnTo>
                    <a:pt x="13639" y="114100"/>
                  </a:lnTo>
                  <a:lnTo>
                    <a:pt x="21814" y="120361"/>
                  </a:lnTo>
                  <a:lnTo>
                    <a:pt x="43375" y="127317"/>
                  </a:lnTo>
                  <a:lnTo>
                    <a:pt x="53335" y="125663"/>
                  </a:lnTo>
                  <a:lnTo>
                    <a:pt x="70642" y="114466"/>
                  </a:lnTo>
                  <a:lnTo>
                    <a:pt x="87950" y="88431"/>
                  </a:lnTo>
                  <a:lnTo>
                    <a:pt x="100487" y="58490"/>
                  </a:lnTo>
                  <a:lnTo>
                    <a:pt x="105449" y="54042"/>
                  </a:lnTo>
                  <a:lnTo>
                    <a:pt x="111096" y="53416"/>
                  </a:lnTo>
                  <a:lnTo>
                    <a:pt x="133341" y="63714"/>
                  </a:lnTo>
                  <a:lnTo>
                    <a:pt x="194274" y="108581"/>
                  </a:lnTo>
                  <a:lnTo>
                    <a:pt x="242326" y="146565"/>
                  </a:lnTo>
                  <a:lnTo>
                    <a:pt x="278766" y="190403"/>
                  </a:lnTo>
                  <a:lnTo>
                    <a:pt x="288597" y="213819"/>
                  </a:lnTo>
                  <a:lnTo>
                    <a:pt x="289347" y="225445"/>
                  </a:lnTo>
                  <a:lnTo>
                    <a:pt x="283941" y="247720"/>
                  </a:lnTo>
                  <a:lnTo>
                    <a:pt x="267500" y="266200"/>
                  </a:lnTo>
                  <a:lnTo>
                    <a:pt x="224406" y="291538"/>
                  </a:lnTo>
                  <a:lnTo>
                    <a:pt x="171523" y="311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34731" y="2944865"/>
              <a:ext cx="150990" cy="140667"/>
            </a:xfrm>
            <a:custGeom>
              <a:avLst/>
              <a:gdLst/>
              <a:ahLst/>
              <a:cxnLst/>
              <a:rect l="0" t="0" r="0" b="0"/>
              <a:pathLst>
                <a:path w="150990" h="140667">
                  <a:moveTo>
                    <a:pt x="14118" y="76813"/>
                  </a:moveTo>
                  <a:lnTo>
                    <a:pt x="29759" y="94794"/>
                  </a:lnTo>
                  <a:lnTo>
                    <a:pt x="54551" y="135377"/>
                  </a:lnTo>
                  <a:lnTo>
                    <a:pt x="55112" y="139252"/>
                  </a:lnTo>
                  <a:lnTo>
                    <a:pt x="51976" y="140666"/>
                  </a:lnTo>
                  <a:lnTo>
                    <a:pt x="46376" y="140439"/>
                  </a:lnTo>
                  <a:lnTo>
                    <a:pt x="41472" y="136778"/>
                  </a:lnTo>
                  <a:lnTo>
                    <a:pt x="1653" y="74814"/>
                  </a:lnTo>
                  <a:lnTo>
                    <a:pt x="0" y="54868"/>
                  </a:lnTo>
                  <a:lnTo>
                    <a:pt x="4334" y="35474"/>
                  </a:lnTo>
                  <a:lnTo>
                    <a:pt x="14059" y="19056"/>
                  </a:lnTo>
                  <a:lnTo>
                    <a:pt x="29299" y="7080"/>
                  </a:lnTo>
                  <a:lnTo>
                    <a:pt x="38277" y="2248"/>
                  </a:lnTo>
                  <a:lnTo>
                    <a:pt x="57612" y="0"/>
                  </a:lnTo>
                  <a:lnTo>
                    <a:pt x="76733" y="4069"/>
                  </a:lnTo>
                  <a:lnTo>
                    <a:pt x="108072" y="25746"/>
                  </a:lnTo>
                  <a:lnTo>
                    <a:pt x="150989" y="66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00494" y="2790051"/>
              <a:ext cx="148631" cy="178986"/>
            </a:xfrm>
            <a:custGeom>
              <a:avLst/>
              <a:gdLst/>
              <a:ahLst/>
              <a:cxnLst/>
              <a:rect l="0" t="0" r="0" b="0"/>
              <a:pathLst>
                <a:path w="148631" h="178986">
                  <a:moveTo>
                    <a:pt x="79982" y="0"/>
                  </a:moveTo>
                  <a:lnTo>
                    <a:pt x="27278" y="19129"/>
                  </a:lnTo>
                  <a:lnTo>
                    <a:pt x="11325" y="30339"/>
                  </a:lnTo>
                  <a:lnTo>
                    <a:pt x="2674" y="49359"/>
                  </a:lnTo>
                  <a:lnTo>
                    <a:pt x="0" y="72240"/>
                  </a:lnTo>
                  <a:lnTo>
                    <a:pt x="2711" y="94108"/>
                  </a:lnTo>
                  <a:lnTo>
                    <a:pt x="7411" y="100174"/>
                  </a:lnTo>
                  <a:lnTo>
                    <a:pt x="14054" y="103047"/>
                  </a:lnTo>
                  <a:lnTo>
                    <a:pt x="30794" y="103121"/>
                  </a:lnTo>
                  <a:lnTo>
                    <a:pt x="90814" y="89580"/>
                  </a:lnTo>
                  <a:lnTo>
                    <a:pt x="111703" y="91676"/>
                  </a:lnTo>
                  <a:lnTo>
                    <a:pt x="143193" y="105022"/>
                  </a:lnTo>
                  <a:lnTo>
                    <a:pt x="147859" y="112129"/>
                  </a:lnTo>
                  <a:lnTo>
                    <a:pt x="148630" y="120376"/>
                  </a:lnTo>
                  <a:lnTo>
                    <a:pt x="143248" y="137729"/>
                  </a:lnTo>
                  <a:lnTo>
                    <a:pt x="133057" y="153240"/>
                  </a:lnTo>
                  <a:lnTo>
                    <a:pt x="117609" y="164813"/>
                  </a:lnTo>
                  <a:lnTo>
                    <a:pt x="92301" y="174786"/>
                  </a:lnTo>
                  <a:lnTo>
                    <a:pt x="6945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75274" y="2568953"/>
              <a:ext cx="84230" cy="31586"/>
            </a:xfrm>
            <a:custGeom>
              <a:avLst/>
              <a:gdLst/>
              <a:ahLst/>
              <a:cxnLst/>
              <a:rect l="0" t="0" r="0" b="0"/>
              <a:pathLst>
                <a:path w="84230" h="31586">
                  <a:moveTo>
                    <a:pt x="84229" y="0"/>
                  </a:moveTo>
                  <a:lnTo>
                    <a:pt x="2335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717388" y="265318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9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28000" y="2442611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191573" y="17958"/>
                  </a:lnTo>
                  <a:lnTo>
                    <a:pt x="137142" y="35149"/>
                  </a:lnTo>
                  <a:lnTo>
                    <a:pt x="75931" y="55769"/>
                  </a:lnTo>
                  <a:lnTo>
                    <a:pt x="17624" y="7857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495046" y="168455"/>
            <a:ext cx="2494328" cy="1263421"/>
            <a:chOff x="1495046" y="168455"/>
            <a:chExt cx="2494328" cy="1263421"/>
          </a:xfrm>
        </p:grpSpPr>
        <p:sp>
          <p:nvSpPr>
            <p:cNvPr id="2" name="Freeform 1"/>
            <p:cNvSpPr/>
            <p:nvPr/>
          </p:nvSpPr>
          <p:spPr>
            <a:xfrm>
              <a:off x="1495046" y="168455"/>
              <a:ext cx="21058" cy="1263421"/>
            </a:xfrm>
            <a:custGeom>
              <a:avLst/>
              <a:gdLst/>
              <a:ahLst/>
              <a:cxnLst/>
              <a:rect l="0" t="0" r="0" b="0"/>
              <a:pathLst>
                <a:path w="21058" h="1263421">
                  <a:moveTo>
                    <a:pt x="21057" y="0"/>
                  </a:moveTo>
                  <a:lnTo>
                    <a:pt x="15468" y="16768"/>
                  </a:lnTo>
                  <a:lnTo>
                    <a:pt x="19512" y="78565"/>
                  </a:lnTo>
                  <a:lnTo>
                    <a:pt x="15163" y="133673"/>
                  </a:lnTo>
                  <a:lnTo>
                    <a:pt x="17510" y="190268"/>
                  </a:lnTo>
                  <a:lnTo>
                    <a:pt x="14287" y="250048"/>
                  </a:lnTo>
                  <a:lnTo>
                    <a:pt x="18531" y="300127"/>
                  </a:lnTo>
                  <a:lnTo>
                    <a:pt x="20309" y="350319"/>
                  </a:lnTo>
                  <a:lnTo>
                    <a:pt x="20909" y="412914"/>
                  </a:lnTo>
                  <a:lnTo>
                    <a:pt x="21013" y="463936"/>
                  </a:lnTo>
                  <a:lnTo>
                    <a:pt x="21044" y="516099"/>
                  </a:lnTo>
                  <a:lnTo>
                    <a:pt x="21053" y="568599"/>
                  </a:lnTo>
                  <a:lnTo>
                    <a:pt x="17936" y="621200"/>
                  </a:lnTo>
                  <a:lnTo>
                    <a:pt x="12723" y="673830"/>
                  </a:lnTo>
                  <a:lnTo>
                    <a:pt x="11179" y="726468"/>
                  </a:lnTo>
                  <a:lnTo>
                    <a:pt x="10721" y="779110"/>
                  </a:lnTo>
                  <a:lnTo>
                    <a:pt x="10586" y="828632"/>
                  </a:lnTo>
                  <a:lnTo>
                    <a:pt x="10540" y="887288"/>
                  </a:lnTo>
                  <a:lnTo>
                    <a:pt x="10531" y="943934"/>
                  </a:lnTo>
                  <a:lnTo>
                    <a:pt x="7410" y="1000184"/>
                  </a:lnTo>
                  <a:lnTo>
                    <a:pt x="2196" y="1051673"/>
                  </a:lnTo>
                  <a:lnTo>
                    <a:pt x="651" y="1112553"/>
                  </a:lnTo>
                  <a:lnTo>
                    <a:pt x="193" y="1164517"/>
                  </a:lnTo>
                  <a:lnTo>
                    <a:pt x="38" y="1223997"/>
                  </a:lnTo>
                  <a:lnTo>
                    <a:pt x="0" y="12634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37202" y="77910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75412" y="4269"/>
                  </a:lnTo>
                  <a:lnTo>
                    <a:pt x="116841" y="844"/>
                  </a:lnTo>
                  <a:lnTo>
                    <a:pt x="59864" y="1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53057" y="497833"/>
              <a:ext cx="379026" cy="541726"/>
            </a:xfrm>
            <a:custGeom>
              <a:avLst/>
              <a:gdLst/>
              <a:ahLst/>
              <a:cxnLst/>
              <a:rect l="0" t="0" r="0" b="0"/>
              <a:pathLst>
                <a:path w="379026" h="541726">
                  <a:moveTo>
                    <a:pt x="0" y="112819"/>
                  </a:moveTo>
                  <a:lnTo>
                    <a:pt x="20243" y="68857"/>
                  </a:lnTo>
                  <a:lnTo>
                    <a:pt x="47325" y="36632"/>
                  </a:lnTo>
                  <a:lnTo>
                    <a:pt x="85257" y="10856"/>
                  </a:lnTo>
                  <a:lnTo>
                    <a:pt x="106912" y="3161"/>
                  </a:lnTo>
                  <a:lnTo>
                    <a:pt x="144241" y="0"/>
                  </a:lnTo>
                  <a:lnTo>
                    <a:pt x="178049" y="7122"/>
                  </a:lnTo>
                  <a:lnTo>
                    <a:pt x="210292" y="24700"/>
                  </a:lnTo>
                  <a:lnTo>
                    <a:pt x="263176" y="77169"/>
                  </a:lnTo>
                  <a:lnTo>
                    <a:pt x="304397" y="136461"/>
                  </a:lnTo>
                  <a:lnTo>
                    <a:pt x="327629" y="190539"/>
                  </a:lnTo>
                  <a:lnTo>
                    <a:pt x="344022" y="251952"/>
                  </a:lnTo>
                  <a:lnTo>
                    <a:pt x="346765" y="311878"/>
                  </a:lnTo>
                  <a:lnTo>
                    <a:pt x="346137" y="370465"/>
                  </a:lnTo>
                  <a:lnTo>
                    <a:pt x="332841" y="420166"/>
                  </a:lnTo>
                  <a:lnTo>
                    <a:pt x="301281" y="479027"/>
                  </a:lnTo>
                  <a:lnTo>
                    <a:pt x="266651" y="519158"/>
                  </a:lnTo>
                  <a:lnTo>
                    <a:pt x="240054" y="535163"/>
                  </a:lnTo>
                  <a:lnTo>
                    <a:pt x="204358" y="541725"/>
                  </a:lnTo>
                  <a:lnTo>
                    <a:pt x="169735" y="538080"/>
                  </a:lnTo>
                  <a:lnTo>
                    <a:pt x="151086" y="529552"/>
                  </a:lnTo>
                  <a:lnTo>
                    <a:pt x="142838" y="524002"/>
                  </a:lnTo>
                  <a:lnTo>
                    <a:pt x="130554" y="508477"/>
                  </a:lnTo>
                  <a:lnTo>
                    <a:pt x="113136" y="469914"/>
                  </a:lnTo>
                  <a:lnTo>
                    <a:pt x="112858" y="460847"/>
                  </a:lnTo>
                  <a:lnTo>
                    <a:pt x="118789" y="444533"/>
                  </a:lnTo>
                  <a:lnTo>
                    <a:pt x="135282" y="422195"/>
                  </a:lnTo>
                  <a:lnTo>
                    <a:pt x="160576" y="406347"/>
                  </a:lnTo>
                  <a:lnTo>
                    <a:pt x="195887" y="399832"/>
                  </a:lnTo>
                  <a:lnTo>
                    <a:pt x="255806" y="406036"/>
                  </a:lnTo>
                  <a:lnTo>
                    <a:pt x="314879" y="421909"/>
                  </a:lnTo>
                  <a:lnTo>
                    <a:pt x="356916" y="447570"/>
                  </a:lnTo>
                  <a:lnTo>
                    <a:pt x="379025" y="460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26839" y="168455"/>
              <a:ext cx="10529" cy="1126551"/>
            </a:xfrm>
            <a:custGeom>
              <a:avLst/>
              <a:gdLst/>
              <a:ahLst/>
              <a:cxnLst/>
              <a:rect l="0" t="0" r="0" b="0"/>
              <a:pathLst>
                <a:path w="10529" h="1126551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9" y="150440"/>
                  </a:lnTo>
                  <a:lnTo>
                    <a:pt x="38" y="200293"/>
                  </a:lnTo>
                  <a:lnTo>
                    <a:pt x="5600" y="261468"/>
                  </a:lnTo>
                  <a:lnTo>
                    <a:pt x="2319" y="323050"/>
                  </a:lnTo>
                  <a:lnTo>
                    <a:pt x="458" y="379061"/>
                  </a:lnTo>
                  <a:lnTo>
                    <a:pt x="91" y="435185"/>
                  </a:lnTo>
                  <a:lnTo>
                    <a:pt x="18" y="498567"/>
                  </a:lnTo>
                  <a:lnTo>
                    <a:pt x="4" y="557361"/>
                  </a:lnTo>
                  <a:lnTo>
                    <a:pt x="1" y="619624"/>
                  </a:lnTo>
                  <a:lnTo>
                    <a:pt x="1170" y="679842"/>
                  </a:lnTo>
                  <a:lnTo>
                    <a:pt x="8333" y="736798"/>
                  </a:lnTo>
                  <a:lnTo>
                    <a:pt x="10095" y="793108"/>
                  </a:lnTo>
                  <a:lnTo>
                    <a:pt x="9273" y="848122"/>
                  </a:lnTo>
                  <a:lnTo>
                    <a:pt x="2178" y="903356"/>
                  </a:lnTo>
                  <a:lnTo>
                    <a:pt x="646" y="957473"/>
                  </a:lnTo>
                  <a:lnTo>
                    <a:pt x="191" y="1007433"/>
                  </a:lnTo>
                  <a:lnTo>
                    <a:pt x="5627" y="1066236"/>
                  </a:lnTo>
                  <a:lnTo>
                    <a:pt x="0" y="1126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73910" y="315854"/>
              <a:ext cx="142526" cy="768582"/>
            </a:xfrm>
            <a:custGeom>
              <a:avLst/>
              <a:gdLst/>
              <a:ahLst/>
              <a:cxnLst/>
              <a:rect l="0" t="0" r="0" b="0"/>
              <a:pathLst>
                <a:path w="142526" h="768582">
                  <a:moveTo>
                    <a:pt x="142525" y="0"/>
                  </a:moveTo>
                  <a:lnTo>
                    <a:pt x="99863" y="60873"/>
                  </a:lnTo>
                  <a:lnTo>
                    <a:pt x="72227" y="101972"/>
                  </a:lnTo>
                  <a:lnTo>
                    <a:pt x="52643" y="155150"/>
                  </a:lnTo>
                  <a:lnTo>
                    <a:pt x="37510" y="210715"/>
                  </a:lnTo>
                  <a:lnTo>
                    <a:pt x="23255" y="272340"/>
                  </a:lnTo>
                  <a:lnTo>
                    <a:pt x="10344" y="333603"/>
                  </a:lnTo>
                  <a:lnTo>
                    <a:pt x="5874" y="383635"/>
                  </a:lnTo>
                  <a:lnTo>
                    <a:pt x="0" y="434334"/>
                  </a:lnTo>
                  <a:lnTo>
                    <a:pt x="4191" y="497099"/>
                  </a:lnTo>
                  <a:lnTo>
                    <a:pt x="10954" y="559887"/>
                  </a:lnTo>
                  <a:lnTo>
                    <a:pt x="30791" y="616180"/>
                  </a:lnTo>
                  <a:lnTo>
                    <a:pt x="56480" y="678755"/>
                  </a:lnTo>
                  <a:lnTo>
                    <a:pt x="97050" y="732378"/>
                  </a:lnTo>
                  <a:lnTo>
                    <a:pt x="123837" y="759003"/>
                  </a:lnTo>
                  <a:lnTo>
                    <a:pt x="142525" y="768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32248" y="684352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84932" y="483001"/>
              <a:ext cx="278969" cy="559321"/>
            </a:xfrm>
            <a:custGeom>
              <a:avLst/>
              <a:gdLst/>
              <a:ahLst/>
              <a:cxnLst/>
              <a:rect l="0" t="0" r="0" b="0"/>
              <a:pathLst>
                <a:path w="278969" h="559321">
                  <a:moveTo>
                    <a:pt x="0" y="43423"/>
                  </a:moveTo>
                  <a:lnTo>
                    <a:pt x="11179" y="32245"/>
                  </a:lnTo>
                  <a:lnTo>
                    <a:pt x="29145" y="26757"/>
                  </a:lnTo>
                  <a:lnTo>
                    <a:pt x="78807" y="23234"/>
                  </a:lnTo>
                  <a:lnTo>
                    <a:pt x="139742" y="21368"/>
                  </a:lnTo>
                  <a:lnTo>
                    <a:pt x="191121" y="14067"/>
                  </a:lnTo>
                  <a:lnTo>
                    <a:pt x="217134" y="10489"/>
                  </a:lnTo>
                  <a:lnTo>
                    <a:pt x="240394" y="1100"/>
                  </a:lnTo>
                  <a:lnTo>
                    <a:pt x="251510" y="0"/>
                  </a:lnTo>
                  <a:lnTo>
                    <a:pt x="273219" y="5017"/>
                  </a:lnTo>
                  <a:lnTo>
                    <a:pt x="278072" y="11970"/>
                  </a:lnTo>
                  <a:lnTo>
                    <a:pt x="278968" y="21285"/>
                  </a:lnTo>
                  <a:lnTo>
                    <a:pt x="269184" y="75445"/>
                  </a:lnTo>
                  <a:lnTo>
                    <a:pt x="255987" y="134063"/>
                  </a:lnTo>
                  <a:lnTo>
                    <a:pt x="238995" y="193822"/>
                  </a:lnTo>
                  <a:lnTo>
                    <a:pt x="220162" y="244354"/>
                  </a:lnTo>
                  <a:lnTo>
                    <a:pt x="202884" y="293251"/>
                  </a:lnTo>
                  <a:lnTo>
                    <a:pt x="186565" y="346106"/>
                  </a:lnTo>
                  <a:lnTo>
                    <a:pt x="172076" y="398747"/>
                  </a:lnTo>
                  <a:lnTo>
                    <a:pt x="157950" y="451086"/>
                  </a:lnTo>
                  <a:lnTo>
                    <a:pt x="140383" y="513525"/>
                  </a:lnTo>
                  <a:lnTo>
                    <a:pt x="126342" y="5593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11316" y="305326"/>
              <a:ext cx="178058" cy="873866"/>
            </a:xfrm>
            <a:custGeom>
              <a:avLst/>
              <a:gdLst/>
              <a:ahLst/>
              <a:cxnLst/>
              <a:rect l="0" t="0" r="0" b="0"/>
              <a:pathLst>
                <a:path w="178058" h="873866">
                  <a:moveTo>
                    <a:pt x="10528" y="0"/>
                  </a:moveTo>
                  <a:lnTo>
                    <a:pt x="61523" y="57234"/>
                  </a:lnTo>
                  <a:lnTo>
                    <a:pt x="90921" y="109701"/>
                  </a:lnTo>
                  <a:lnTo>
                    <a:pt x="118089" y="171191"/>
                  </a:lnTo>
                  <a:lnTo>
                    <a:pt x="135933" y="228918"/>
                  </a:lnTo>
                  <a:lnTo>
                    <a:pt x="150723" y="290103"/>
                  </a:lnTo>
                  <a:lnTo>
                    <a:pt x="168431" y="349942"/>
                  </a:lnTo>
                  <a:lnTo>
                    <a:pt x="175857" y="396535"/>
                  </a:lnTo>
                  <a:lnTo>
                    <a:pt x="178057" y="454793"/>
                  </a:lnTo>
                  <a:lnTo>
                    <a:pt x="175590" y="516509"/>
                  </a:lnTo>
                  <a:lnTo>
                    <a:pt x="167450" y="569890"/>
                  </a:lnTo>
                  <a:lnTo>
                    <a:pt x="149606" y="632841"/>
                  </a:lnTo>
                  <a:lnTo>
                    <a:pt x="128511" y="690252"/>
                  </a:lnTo>
                  <a:lnTo>
                    <a:pt x="107910" y="746914"/>
                  </a:lnTo>
                  <a:lnTo>
                    <a:pt x="69804" y="809471"/>
                  </a:lnTo>
                  <a:lnTo>
                    <a:pt x="28042" y="854732"/>
                  </a:lnTo>
                  <a:lnTo>
                    <a:pt x="0" y="873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4996" y="2126756"/>
            <a:ext cx="2808839" cy="863338"/>
            <a:chOff x="454996" y="2126756"/>
            <a:chExt cx="2808839" cy="863338"/>
          </a:xfrm>
        </p:grpSpPr>
        <p:sp>
          <p:nvSpPr>
            <p:cNvPr id="11" name="Freeform 10"/>
            <p:cNvSpPr/>
            <p:nvPr/>
          </p:nvSpPr>
          <p:spPr>
            <a:xfrm>
              <a:off x="454996" y="2337326"/>
              <a:ext cx="510742" cy="649873"/>
            </a:xfrm>
            <a:custGeom>
              <a:avLst/>
              <a:gdLst/>
              <a:ahLst/>
              <a:cxnLst/>
              <a:rect l="0" t="0" r="0" b="0"/>
              <a:pathLst>
                <a:path w="510742" h="649873">
                  <a:moveTo>
                    <a:pt x="155656" y="0"/>
                  </a:moveTo>
                  <a:lnTo>
                    <a:pt x="138845" y="19151"/>
                  </a:lnTo>
                  <a:lnTo>
                    <a:pt x="106158" y="78807"/>
                  </a:lnTo>
                  <a:lnTo>
                    <a:pt x="71140" y="134846"/>
                  </a:lnTo>
                  <a:lnTo>
                    <a:pt x="48986" y="183974"/>
                  </a:lnTo>
                  <a:lnTo>
                    <a:pt x="34493" y="235575"/>
                  </a:lnTo>
                  <a:lnTo>
                    <a:pt x="22790" y="285569"/>
                  </a:lnTo>
                  <a:lnTo>
                    <a:pt x="11475" y="341328"/>
                  </a:lnTo>
                  <a:lnTo>
                    <a:pt x="3304" y="396796"/>
                  </a:lnTo>
                  <a:lnTo>
                    <a:pt x="0" y="457189"/>
                  </a:lnTo>
                  <a:lnTo>
                    <a:pt x="12519" y="515392"/>
                  </a:lnTo>
                  <a:lnTo>
                    <a:pt x="25359" y="542578"/>
                  </a:lnTo>
                  <a:lnTo>
                    <a:pt x="66705" y="599479"/>
                  </a:lnTo>
                  <a:lnTo>
                    <a:pt x="94205" y="625929"/>
                  </a:lnTo>
                  <a:lnTo>
                    <a:pt x="124580" y="642995"/>
                  </a:lnTo>
                  <a:lnTo>
                    <a:pt x="166986" y="649872"/>
                  </a:lnTo>
                  <a:lnTo>
                    <a:pt x="218076" y="644959"/>
                  </a:lnTo>
                  <a:lnTo>
                    <a:pt x="257079" y="640705"/>
                  </a:lnTo>
                  <a:lnTo>
                    <a:pt x="318664" y="618625"/>
                  </a:lnTo>
                  <a:lnTo>
                    <a:pt x="377740" y="582044"/>
                  </a:lnTo>
                  <a:lnTo>
                    <a:pt x="434423" y="531351"/>
                  </a:lnTo>
                  <a:lnTo>
                    <a:pt x="462929" y="485327"/>
                  </a:lnTo>
                  <a:lnTo>
                    <a:pt x="484157" y="431176"/>
                  </a:lnTo>
                  <a:lnTo>
                    <a:pt x="504945" y="369830"/>
                  </a:lnTo>
                  <a:lnTo>
                    <a:pt x="510741" y="309792"/>
                  </a:lnTo>
                  <a:lnTo>
                    <a:pt x="503542" y="267005"/>
                  </a:lnTo>
                  <a:lnTo>
                    <a:pt x="480741" y="210626"/>
                  </a:lnTo>
                  <a:lnTo>
                    <a:pt x="453707" y="154429"/>
                  </a:lnTo>
                  <a:lnTo>
                    <a:pt x="432831" y="123486"/>
                  </a:lnTo>
                  <a:lnTo>
                    <a:pt x="372656" y="68509"/>
                  </a:lnTo>
                  <a:lnTo>
                    <a:pt x="318190" y="40136"/>
                  </a:lnTo>
                  <a:lnTo>
                    <a:pt x="261158" y="25172"/>
                  </a:lnTo>
                  <a:lnTo>
                    <a:pt x="21882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47788" y="2126756"/>
              <a:ext cx="189332" cy="863338"/>
            </a:xfrm>
            <a:custGeom>
              <a:avLst/>
              <a:gdLst/>
              <a:ahLst/>
              <a:cxnLst/>
              <a:rect l="0" t="0" r="0" b="0"/>
              <a:pathLst>
                <a:path w="189332" h="863338">
                  <a:moveTo>
                    <a:pt x="189331" y="0"/>
                  </a:moveTo>
                  <a:lnTo>
                    <a:pt x="165284" y="9575"/>
                  </a:lnTo>
                  <a:lnTo>
                    <a:pt x="124148" y="44993"/>
                  </a:lnTo>
                  <a:lnTo>
                    <a:pt x="85988" y="100438"/>
                  </a:lnTo>
                  <a:lnTo>
                    <a:pt x="64759" y="154544"/>
                  </a:lnTo>
                  <a:lnTo>
                    <a:pt x="45674" y="210124"/>
                  </a:lnTo>
                  <a:lnTo>
                    <a:pt x="31449" y="261955"/>
                  </a:lnTo>
                  <a:lnTo>
                    <a:pt x="20888" y="312363"/>
                  </a:lnTo>
                  <a:lnTo>
                    <a:pt x="6839" y="365728"/>
                  </a:lnTo>
                  <a:lnTo>
                    <a:pt x="1898" y="421619"/>
                  </a:lnTo>
                  <a:lnTo>
                    <a:pt x="434" y="484453"/>
                  </a:lnTo>
                  <a:lnTo>
                    <a:pt x="0" y="536345"/>
                  </a:lnTo>
                  <a:lnTo>
                    <a:pt x="8259" y="590906"/>
                  </a:lnTo>
                  <a:lnTo>
                    <a:pt x="17787" y="642236"/>
                  </a:lnTo>
                  <a:lnTo>
                    <a:pt x="28367" y="699040"/>
                  </a:lnTo>
                  <a:lnTo>
                    <a:pt x="32393" y="728315"/>
                  </a:lnTo>
                  <a:lnTo>
                    <a:pt x="60534" y="785173"/>
                  </a:lnTo>
                  <a:lnTo>
                    <a:pt x="107504" y="843947"/>
                  </a:lnTo>
                  <a:lnTo>
                    <a:pt x="126160" y="8633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68704" y="261106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38703" y="2389969"/>
              <a:ext cx="19557" cy="410612"/>
            </a:xfrm>
            <a:custGeom>
              <a:avLst/>
              <a:gdLst/>
              <a:ahLst/>
              <a:cxnLst/>
              <a:rect l="0" t="0" r="0" b="0"/>
              <a:pathLst>
                <a:path w="19557" h="410612">
                  <a:moveTo>
                    <a:pt x="19556" y="0"/>
                  </a:moveTo>
                  <a:lnTo>
                    <a:pt x="11222" y="48930"/>
                  </a:lnTo>
                  <a:lnTo>
                    <a:pt x="9678" y="99895"/>
                  </a:lnTo>
                  <a:lnTo>
                    <a:pt x="3567" y="163231"/>
                  </a:lnTo>
                  <a:lnTo>
                    <a:pt x="0" y="215261"/>
                  </a:lnTo>
                  <a:lnTo>
                    <a:pt x="4533" y="275130"/>
                  </a:lnTo>
                  <a:lnTo>
                    <a:pt x="7696" y="337323"/>
                  </a:lnTo>
                  <a:lnTo>
                    <a:pt x="8435" y="369850"/>
                  </a:lnTo>
                  <a:lnTo>
                    <a:pt x="902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84601" y="2385983"/>
              <a:ext cx="305327" cy="409214"/>
            </a:xfrm>
            <a:custGeom>
              <a:avLst/>
              <a:gdLst/>
              <a:ahLst/>
              <a:cxnLst/>
              <a:rect l="0" t="0" r="0" b="0"/>
              <a:pathLst>
                <a:path w="305327" h="409214">
                  <a:moveTo>
                    <a:pt x="0" y="46099"/>
                  </a:moveTo>
                  <a:lnTo>
                    <a:pt x="5589" y="29332"/>
                  </a:lnTo>
                  <a:lnTo>
                    <a:pt x="17691" y="17980"/>
                  </a:lnTo>
                  <a:lnTo>
                    <a:pt x="54057" y="1161"/>
                  </a:lnTo>
                  <a:lnTo>
                    <a:pt x="74328" y="0"/>
                  </a:lnTo>
                  <a:lnTo>
                    <a:pt x="95036" y="4554"/>
                  </a:lnTo>
                  <a:lnTo>
                    <a:pt x="125255" y="20272"/>
                  </a:lnTo>
                  <a:lnTo>
                    <a:pt x="141846" y="33061"/>
                  </a:lnTo>
                  <a:lnTo>
                    <a:pt x="171562" y="84381"/>
                  </a:lnTo>
                  <a:lnTo>
                    <a:pt x="196842" y="140792"/>
                  </a:lnTo>
                  <a:lnTo>
                    <a:pt x="206502" y="186071"/>
                  </a:lnTo>
                  <a:lnTo>
                    <a:pt x="206245" y="230292"/>
                  </a:lnTo>
                  <a:lnTo>
                    <a:pt x="201266" y="282265"/>
                  </a:lnTo>
                  <a:lnTo>
                    <a:pt x="184642" y="337591"/>
                  </a:lnTo>
                  <a:lnTo>
                    <a:pt x="170262" y="377222"/>
                  </a:lnTo>
                  <a:lnTo>
                    <a:pt x="154051" y="396426"/>
                  </a:lnTo>
                  <a:lnTo>
                    <a:pt x="132028" y="406521"/>
                  </a:lnTo>
                  <a:lnTo>
                    <a:pt x="119604" y="409213"/>
                  </a:lnTo>
                  <a:lnTo>
                    <a:pt x="96441" y="405965"/>
                  </a:lnTo>
                  <a:lnTo>
                    <a:pt x="85351" y="401823"/>
                  </a:lnTo>
                  <a:lnTo>
                    <a:pt x="69909" y="387863"/>
                  </a:lnTo>
                  <a:lnTo>
                    <a:pt x="64153" y="379227"/>
                  </a:lnTo>
                  <a:lnTo>
                    <a:pt x="60878" y="360272"/>
                  </a:lnTo>
                  <a:lnTo>
                    <a:pt x="61642" y="350305"/>
                  </a:lnTo>
                  <a:lnTo>
                    <a:pt x="68730" y="332990"/>
                  </a:lnTo>
                  <a:lnTo>
                    <a:pt x="73896" y="325097"/>
                  </a:lnTo>
                  <a:lnTo>
                    <a:pt x="82019" y="319836"/>
                  </a:lnTo>
                  <a:lnTo>
                    <a:pt x="115809" y="312430"/>
                  </a:lnTo>
                  <a:lnTo>
                    <a:pt x="169148" y="313047"/>
                  </a:lnTo>
                  <a:lnTo>
                    <a:pt x="231501" y="327351"/>
                  </a:lnTo>
                  <a:lnTo>
                    <a:pt x="278698" y="340995"/>
                  </a:lnTo>
                  <a:lnTo>
                    <a:pt x="305326" y="351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05699" y="2232041"/>
              <a:ext cx="198560" cy="726467"/>
            </a:xfrm>
            <a:custGeom>
              <a:avLst/>
              <a:gdLst/>
              <a:ahLst/>
              <a:cxnLst/>
              <a:rect l="0" t="0" r="0" b="0"/>
              <a:pathLst>
                <a:path w="198560" h="726467">
                  <a:moveTo>
                    <a:pt x="0" y="0"/>
                  </a:moveTo>
                  <a:lnTo>
                    <a:pt x="54115" y="48901"/>
                  </a:lnTo>
                  <a:lnTo>
                    <a:pt x="97074" y="107132"/>
                  </a:lnTo>
                  <a:lnTo>
                    <a:pt x="133204" y="170403"/>
                  </a:lnTo>
                  <a:lnTo>
                    <a:pt x="160102" y="224474"/>
                  </a:lnTo>
                  <a:lnTo>
                    <a:pt x="184904" y="286837"/>
                  </a:lnTo>
                  <a:lnTo>
                    <a:pt x="195036" y="340792"/>
                  </a:lnTo>
                  <a:lnTo>
                    <a:pt x="198559" y="398893"/>
                  </a:lnTo>
                  <a:lnTo>
                    <a:pt x="196629" y="458513"/>
                  </a:lnTo>
                  <a:lnTo>
                    <a:pt x="190919" y="515610"/>
                  </a:lnTo>
                  <a:lnTo>
                    <a:pt x="180215" y="567572"/>
                  </a:lnTo>
                  <a:lnTo>
                    <a:pt x="156784" y="615445"/>
                  </a:lnTo>
                  <a:lnTo>
                    <a:pt x="122682" y="671162"/>
                  </a:lnTo>
                  <a:lnTo>
                    <a:pt x="84228" y="726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28161" y="2547896"/>
              <a:ext cx="71286" cy="64226"/>
            </a:xfrm>
            <a:custGeom>
              <a:avLst/>
              <a:gdLst/>
              <a:ahLst/>
              <a:cxnLst/>
              <a:rect l="0" t="0" r="0" b="0"/>
              <a:pathLst>
                <a:path w="71286" h="64226">
                  <a:moveTo>
                    <a:pt x="51320" y="0"/>
                  </a:moveTo>
                  <a:lnTo>
                    <a:pt x="28964" y="0"/>
                  </a:lnTo>
                  <a:lnTo>
                    <a:pt x="21208" y="3509"/>
                  </a:lnTo>
                  <a:lnTo>
                    <a:pt x="9471" y="16767"/>
                  </a:lnTo>
                  <a:lnTo>
                    <a:pt x="8213" y="24047"/>
                  </a:lnTo>
                  <a:lnTo>
                    <a:pt x="9714" y="31239"/>
                  </a:lnTo>
                  <a:lnTo>
                    <a:pt x="13054" y="38373"/>
                  </a:lnTo>
                  <a:lnTo>
                    <a:pt x="18791" y="41960"/>
                  </a:lnTo>
                  <a:lnTo>
                    <a:pt x="34523" y="42825"/>
                  </a:lnTo>
                  <a:lnTo>
                    <a:pt x="38952" y="39079"/>
                  </a:lnTo>
                  <a:lnTo>
                    <a:pt x="40735" y="33072"/>
                  </a:lnTo>
                  <a:lnTo>
                    <a:pt x="40754" y="25557"/>
                  </a:lnTo>
                  <a:lnTo>
                    <a:pt x="37257" y="21717"/>
                  </a:lnTo>
                  <a:lnTo>
                    <a:pt x="31416" y="20327"/>
                  </a:lnTo>
                  <a:lnTo>
                    <a:pt x="24013" y="20571"/>
                  </a:lnTo>
                  <a:lnTo>
                    <a:pt x="9548" y="27080"/>
                  </a:lnTo>
                  <a:lnTo>
                    <a:pt x="2415" y="32091"/>
                  </a:lnTo>
                  <a:lnTo>
                    <a:pt x="0" y="37772"/>
                  </a:lnTo>
                  <a:lnTo>
                    <a:pt x="729" y="43899"/>
                  </a:lnTo>
                  <a:lnTo>
                    <a:pt x="3555" y="50323"/>
                  </a:lnTo>
                  <a:lnTo>
                    <a:pt x="10118" y="54605"/>
                  </a:lnTo>
                  <a:lnTo>
                    <a:pt x="29889" y="59364"/>
                  </a:lnTo>
                  <a:lnTo>
                    <a:pt x="38202" y="57123"/>
                  </a:lnTo>
                  <a:lnTo>
                    <a:pt x="44915" y="52120"/>
                  </a:lnTo>
                  <a:lnTo>
                    <a:pt x="50559" y="45275"/>
                  </a:lnTo>
                  <a:lnTo>
                    <a:pt x="50813" y="39542"/>
                  </a:lnTo>
                  <a:lnTo>
                    <a:pt x="47473" y="34550"/>
                  </a:lnTo>
                  <a:lnTo>
                    <a:pt x="41736" y="30052"/>
                  </a:lnTo>
                  <a:lnTo>
                    <a:pt x="35573" y="29394"/>
                  </a:lnTo>
                  <a:lnTo>
                    <a:pt x="22484" y="34901"/>
                  </a:lnTo>
                  <a:lnTo>
                    <a:pt x="20398" y="39645"/>
                  </a:lnTo>
                  <a:lnTo>
                    <a:pt x="21347" y="45147"/>
                  </a:lnTo>
                  <a:lnTo>
                    <a:pt x="24319" y="51155"/>
                  </a:lnTo>
                  <a:lnTo>
                    <a:pt x="29810" y="53990"/>
                  </a:lnTo>
                  <a:lnTo>
                    <a:pt x="45270" y="54021"/>
                  </a:lnTo>
                  <a:lnTo>
                    <a:pt x="50796" y="48882"/>
                  </a:lnTo>
                  <a:lnTo>
                    <a:pt x="56937" y="30694"/>
                  </a:lnTo>
                  <a:lnTo>
                    <a:pt x="55065" y="25142"/>
                  </a:lnTo>
                  <a:lnTo>
                    <a:pt x="50307" y="22611"/>
                  </a:lnTo>
                  <a:lnTo>
                    <a:pt x="43626" y="22093"/>
                  </a:lnTo>
                  <a:lnTo>
                    <a:pt x="39172" y="26427"/>
                  </a:lnTo>
                  <a:lnTo>
                    <a:pt x="34223" y="43721"/>
                  </a:lnTo>
                  <a:lnTo>
                    <a:pt x="36413" y="51374"/>
                  </a:lnTo>
                  <a:lnTo>
                    <a:pt x="41382" y="57646"/>
                  </a:lnTo>
                  <a:lnTo>
                    <a:pt x="48204" y="62997"/>
                  </a:lnTo>
                  <a:lnTo>
                    <a:pt x="55092" y="64225"/>
                  </a:lnTo>
                  <a:lnTo>
                    <a:pt x="62024" y="62704"/>
                  </a:lnTo>
                  <a:lnTo>
                    <a:pt x="68984" y="59350"/>
                  </a:lnTo>
                  <a:lnTo>
                    <a:pt x="71285" y="53605"/>
                  </a:lnTo>
                  <a:lnTo>
                    <a:pt x="67603" y="37862"/>
                  </a:lnTo>
                  <a:lnTo>
                    <a:pt x="61287" y="28526"/>
                  </a:lnTo>
                  <a:lnTo>
                    <a:pt x="5132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42777" y="2421554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5589" y="214231"/>
                  </a:lnTo>
                  <a:lnTo>
                    <a:pt x="9065" y="263647"/>
                  </a:lnTo>
                  <a:lnTo>
                    <a:pt x="10094" y="319103"/>
                  </a:lnTo>
                  <a:lnTo>
                    <a:pt x="10400" y="379988"/>
                  </a:lnTo>
                  <a:lnTo>
                    <a:pt x="10490" y="436893"/>
                  </a:lnTo>
                  <a:lnTo>
                    <a:pt x="17756" y="496608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47979" y="2432082"/>
              <a:ext cx="315856" cy="320257"/>
            </a:xfrm>
            <a:custGeom>
              <a:avLst/>
              <a:gdLst/>
              <a:ahLst/>
              <a:cxnLst/>
              <a:rect l="0" t="0" r="0" b="0"/>
              <a:pathLst>
                <a:path w="315856" h="320257">
                  <a:moveTo>
                    <a:pt x="315855" y="263213"/>
                  </a:moveTo>
                  <a:lnTo>
                    <a:pt x="273163" y="266332"/>
                  </a:lnTo>
                  <a:lnTo>
                    <a:pt x="221022" y="282341"/>
                  </a:lnTo>
                  <a:lnTo>
                    <a:pt x="168446" y="307427"/>
                  </a:lnTo>
                  <a:lnTo>
                    <a:pt x="119104" y="320256"/>
                  </a:lnTo>
                  <a:lnTo>
                    <a:pt x="74349" y="313952"/>
                  </a:lnTo>
                  <a:lnTo>
                    <a:pt x="54101" y="306820"/>
                  </a:lnTo>
                  <a:lnTo>
                    <a:pt x="37303" y="295852"/>
                  </a:lnTo>
                  <a:lnTo>
                    <a:pt x="25158" y="280059"/>
                  </a:lnTo>
                  <a:lnTo>
                    <a:pt x="20281" y="270934"/>
                  </a:lnTo>
                  <a:lnTo>
                    <a:pt x="12455" y="215432"/>
                  </a:lnTo>
                  <a:lnTo>
                    <a:pt x="10909" y="158195"/>
                  </a:lnTo>
                  <a:lnTo>
                    <a:pt x="10604" y="96240"/>
                  </a:lnTo>
                  <a:lnTo>
                    <a:pt x="9374" y="384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79108" y="4351033"/>
            <a:ext cx="1316064" cy="1302771"/>
            <a:chOff x="779108" y="4351033"/>
            <a:chExt cx="1316064" cy="1302771"/>
          </a:xfrm>
        </p:grpSpPr>
        <p:sp>
          <p:nvSpPr>
            <p:cNvPr id="21" name="Freeform 20"/>
            <p:cNvSpPr/>
            <p:nvPr/>
          </p:nvSpPr>
          <p:spPr>
            <a:xfrm>
              <a:off x="779108" y="4590425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167224" y="17958"/>
                  </a:lnTo>
                  <a:lnTo>
                    <a:pt x="115652" y="35149"/>
                  </a:lnTo>
                  <a:lnTo>
                    <a:pt x="67413" y="45639"/>
                  </a:lnTo>
                  <a:lnTo>
                    <a:pt x="38150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26549" y="4351033"/>
              <a:ext cx="429391" cy="541532"/>
            </a:xfrm>
            <a:custGeom>
              <a:avLst/>
              <a:gdLst/>
              <a:ahLst/>
              <a:cxnLst/>
              <a:rect l="0" t="0" r="0" b="0"/>
              <a:pathLst>
                <a:path w="429391" h="541532">
                  <a:moveTo>
                    <a:pt x="0" y="39350"/>
                  </a:moveTo>
                  <a:lnTo>
                    <a:pt x="5589" y="22582"/>
                  </a:lnTo>
                  <a:lnTo>
                    <a:pt x="17692" y="11231"/>
                  </a:lnTo>
                  <a:lnTo>
                    <a:pt x="25832" y="6566"/>
                  </a:lnTo>
                  <a:lnTo>
                    <a:pt x="65236" y="0"/>
                  </a:lnTo>
                  <a:lnTo>
                    <a:pt x="113955" y="3644"/>
                  </a:lnTo>
                  <a:lnTo>
                    <a:pt x="173245" y="16526"/>
                  </a:lnTo>
                  <a:lnTo>
                    <a:pt x="197490" y="27647"/>
                  </a:lnTo>
                  <a:lnTo>
                    <a:pt x="225282" y="52650"/>
                  </a:lnTo>
                  <a:lnTo>
                    <a:pt x="234656" y="75287"/>
                  </a:lnTo>
                  <a:lnTo>
                    <a:pt x="237652" y="99776"/>
                  </a:lnTo>
                  <a:lnTo>
                    <a:pt x="235085" y="122358"/>
                  </a:lnTo>
                  <a:lnTo>
                    <a:pt x="221473" y="154802"/>
                  </a:lnTo>
                  <a:lnTo>
                    <a:pt x="202622" y="181053"/>
                  </a:lnTo>
                  <a:lnTo>
                    <a:pt x="194743" y="185291"/>
                  </a:lnTo>
                  <a:lnTo>
                    <a:pt x="176629" y="186881"/>
                  </a:lnTo>
                  <a:lnTo>
                    <a:pt x="173905" y="185667"/>
                  </a:lnTo>
                  <a:lnTo>
                    <a:pt x="175598" y="183688"/>
                  </a:lnTo>
                  <a:lnTo>
                    <a:pt x="180236" y="181199"/>
                  </a:lnTo>
                  <a:lnTo>
                    <a:pt x="214710" y="177695"/>
                  </a:lnTo>
                  <a:lnTo>
                    <a:pt x="239316" y="183115"/>
                  </a:lnTo>
                  <a:lnTo>
                    <a:pt x="294424" y="204988"/>
                  </a:lnTo>
                  <a:lnTo>
                    <a:pt x="356766" y="243270"/>
                  </a:lnTo>
                  <a:lnTo>
                    <a:pt x="388624" y="274169"/>
                  </a:lnTo>
                  <a:lnTo>
                    <a:pt x="402009" y="294623"/>
                  </a:lnTo>
                  <a:lnTo>
                    <a:pt x="423979" y="353929"/>
                  </a:lnTo>
                  <a:lnTo>
                    <a:pt x="429390" y="392001"/>
                  </a:lnTo>
                  <a:lnTo>
                    <a:pt x="422813" y="438383"/>
                  </a:lnTo>
                  <a:lnTo>
                    <a:pt x="412407" y="469537"/>
                  </a:lnTo>
                  <a:lnTo>
                    <a:pt x="376258" y="514555"/>
                  </a:lnTo>
                  <a:lnTo>
                    <a:pt x="341031" y="533961"/>
                  </a:lnTo>
                  <a:lnTo>
                    <a:pt x="300958" y="541531"/>
                  </a:lnTo>
                  <a:lnTo>
                    <a:pt x="240872" y="535965"/>
                  </a:lnTo>
                  <a:lnTo>
                    <a:pt x="221098" y="534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37160" y="4366068"/>
              <a:ext cx="270564" cy="403342"/>
            </a:xfrm>
            <a:custGeom>
              <a:avLst/>
              <a:gdLst/>
              <a:ahLst/>
              <a:cxnLst/>
              <a:rect l="0" t="0" r="0" b="0"/>
              <a:pathLst>
                <a:path w="270564" h="403342">
                  <a:moveTo>
                    <a:pt x="0" y="34843"/>
                  </a:moveTo>
                  <a:lnTo>
                    <a:pt x="17981" y="19203"/>
                  </a:lnTo>
                  <a:lnTo>
                    <a:pt x="64153" y="0"/>
                  </a:lnTo>
                  <a:lnTo>
                    <a:pt x="106226" y="473"/>
                  </a:lnTo>
                  <a:lnTo>
                    <a:pt x="144558" y="8022"/>
                  </a:lnTo>
                  <a:lnTo>
                    <a:pt x="172554" y="23257"/>
                  </a:lnTo>
                  <a:lnTo>
                    <a:pt x="185095" y="39053"/>
                  </a:lnTo>
                  <a:lnTo>
                    <a:pt x="190077" y="48178"/>
                  </a:lnTo>
                  <a:lnTo>
                    <a:pt x="192493" y="67676"/>
                  </a:lnTo>
                  <a:lnTo>
                    <a:pt x="188498" y="86871"/>
                  </a:lnTo>
                  <a:lnTo>
                    <a:pt x="166869" y="118257"/>
                  </a:lnTo>
                  <a:lnTo>
                    <a:pt x="160379" y="125547"/>
                  </a:lnTo>
                  <a:lnTo>
                    <a:pt x="140690" y="133648"/>
                  </a:lnTo>
                  <a:lnTo>
                    <a:pt x="128888" y="135808"/>
                  </a:lnTo>
                  <a:lnTo>
                    <a:pt x="125700" y="138418"/>
                  </a:lnTo>
                  <a:lnTo>
                    <a:pt x="128254" y="141328"/>
                  </a:lnTo>
                  <a:lnTo>
                    <a:pt x="190241" y="170354"/>
                  </a:lnTo>
                  <a:lnTo>
                    <a:pt x="251363" y="218633"/>
                  </a:lnTo>
                  <a:lnTo>
                    <a:pt x="263015" y="237021"/>
                  </a:lnTo>
                  <a:lnTo>
                    <a:pt x="270563" y="278282"/>
                  </a:lnTo>
                  <a:lnTo>
                    <a:pt x="261621" y="321963"/>
                  </a:lnTo>
                  <a:lnTo>
                    <a:pt x="244154" y="358952"/>
                  </a:lnTo>
                  <a:lnTo>
                    <a:pt x="218571" y="386549"/>
                  </a:lnTo>
                  <a:lnTo>
                    <a:pt x="195799" y="395878"/>
                  </a:lnTo>
                  <a:lnTo>
                    <a:pt x="147399" y="403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393" y="4948394"/>
              <a:ext cx="1210779" cy="94757"/>
            </a:xfrm>
            <a:custGeom>
              <a:avLst/>
              <a:gdLst/>
              <a:ahLst/>
              <a:cxnLst/>
              <a:rect l="0" t="0" r="0" b="0"/>
              <a:pathLst>
                <a:path w="1210779" h="94757">
                  <a:moveTo>
                    <a:pt x="1210778" y="0"/>
                  </a:moveTo>
                  <a:lnTo>
                    <a:pt x="1156633" y="0"/>
                  </a:lnTo>
                  <a:lnTo>
                    <a:pt x="1101686" y="0"/>
                  </a:lnTo>
                  <a:lnTo>
                    <a:pt x="1051838" y="7235"/>
                  </a:lnTo>
                  <a:lnTo>
                    <a:pt x="1004847" y="10722"/>
                  </a:lnTo>
                  <a:lnTo>
                    <a:pt x="952709" y="17474"/>
                  </a:lnTo>
                  <a:lnTo>
                    <a:pt x="894497" y="21165"/>
                  </a:lnTo>
                  <a:lnTo>
                    <a:pt x="838515" y="27977"/>
                  </a:lnTo>
                  <a:lnTo>
                    <a:pt x="779163" y="30516"/>
                  </a:lnTo>
                  <a:lnTo>
                    <a:pt x="722843" y="31268"/>
                  </a:lnTo>
                  <a:lnTo>
                    <a:pt x="662222" y="32661"/>
                  </a:lnTo>
                  <a:lnTo>
                    <a:pt x="599807" y="38793"/>
                  </a:lnTo>
                  <a:lnTo>
                    <a:pt x="540369" y="42299"/>
                  </a:lnTo>
                  <a:lnTo>
                    <a:pt x="477707" y="50252"/>
                  </a:lnTo>
                  <a:lnTo>
                    <a:pt x="419183" y="51934"/>
                  </a:lnTo>
                  <a:lnTo>
                    <a:pt x="360509" y="55552"/>
                  </a:lnTo>
                  <a:lnTo>
                    <a:pt x="302960" y="60913"/>
                  </a:lnTo>
                  <a:lnTo>
                    <a:pt x="250813" y="65621"/>
                  </a:lnTo>
                  <a:lnTo>
                    <a:pt x="196163" y="72103"/>
                  </a:lnTo>
                  <a:lnTo>
                    <a:pt x="148720" y="78815"/>
                  </a:lnTo>
                  <a:lnTo>
                    <a:pt x="97618" y="82624"/>
                  </a:lnTo>
                  <a:lnTo>
                    <a:pt x="38693" y="8508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31875" y="5158963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9065" y="156586"/>
                  </a:lnTo>
                  <a:lnTo>
                    <a:pt x="15684" y="207703"/>
                  </a:lnTo>
                  <a:lnTo>
                    <a:pt x="19996" y="268972"/>
                  </a:lnTo>
                  <a:lnTo>
                    <a:pt x="23967" y="323015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31917" y="5169492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0" y="0"/>
                  </a:moveTo>
                  <a:lnTo>
                    <a:pt x="9065" y="58617"/>
                  </a:lnTo>
                  <a:lnTo>
                    <a:pt x="11409" y="113961"/>
                  </a:lnTo>
                  <a:lnTo>
                    <a:pt x="21924" y="173766"/>
                  </a:lnTo>
                  <a:lnTo>
                    <a:pt x="29677" y="231246"/>
                  </a:lnTo>
                  <a:lnTo>
                    <a:pt x="38444" y="284454"/>
                  </a:lnTo>
                  <a:lnTo>
                    <a:pt x="41026" y="332028"/>
                  </a:lnTo>
                  <a:lnTo>
                    <a:pt x="42961" y="383168"/>
                  </a:lnTo>
                  <a:lnTo>
                    <a:pt x="50383" y="446611"/>
                  </a:lnTo>
                  <a:lnTo>
                    <a:pt x="52642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022300" y="73699"/>
            <a:ext cx="1789477" cy="715939"/>
            <a:chOff x="6022300" y="73699"/>
            <a:chExt cx="1789477" cy="715939"/>
          </a:xfrm>
        </p:grpSpPr>
        <p:sp>
          <p:nvSpPr>
            <p:cNvPr id="28" name="Freeform 27"/>
            <p:cNvSpPr/>
            <p:nvPr/>
          </p:nvSpPr>
          <p:spPr>
            <a:xfrm>
              <a:off x="6022300" y="126341"/>
              <a:ext cx="21058" cy="642240"/>
            </a:xfrm>
            <a:custGeom>
              <a:avLst/>
              <a:gdLst/>
              <a:ahLst/>
              <a:cxnLst/>
              <a:rect l="0" t="0" r="0" b="0"/>
              <a:pathLst>
                <a:path w="21058" h="642240">
                  <a:moveTo>
                    <a:pt x="21057" y="0"/>
                  </a:moveTo>
                  <a:lnTo>
                    <a:pt x="13822" y="27557"/>
                  </a:lnTo>
                  <a:lnTo>
                    <a:pt x="11179" y="86899"/>
                  </a:lnTo>
                  <a:lnTo>
                    <a:pt x="10722" y="140782"/>
                  </a:lnTo>
                  <a:lnTo>
                    <a:pt x="10615" y="181893"/>
                  </a:lnTo>
                  <a:lnTo>
                    <a:pt x="10567" y="227461"/>
                  </a:lnTo>
                  <a:lnTo>
                    <a:pt x="10546" y="271889"/>
                  </a:lnTo>
                  <a:lnTo>
                    <a:pt x="13654" y="330125"/>
                  </a:lnTo>
                  <a:lnTo>
                    <a:pt x="18863" y="383254"/>
                  </a:lnTo>
                  <a:lnTo>
                    <a:pt x="20407" y="443450"/>
                  </a:lnTo>
                  <a:lnTo>
                    <a:pt x="17745" y="496381"/>
                  </a:lnTo>
                  <a:lnTo>
                    <a:pt x="11954" y="551296"/>
                  </a:lnTo>
                  <a:lnTo>
                    <a:pt x="3575" y="604864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32870" y="49483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90798" y="286857"/>
              <a:ext cx="305327" cy="421654"/>
            </a:xfrm>
            <a:custGeom>
              <a:avLst/>
              <a:gdLst/>
              <a:ahLst/>
              <a:cxnLst/>
              <a:rect l="0" t="0" r="0" b="0"/>
              <a:pathLst>
                <a:path w="305327" h="421654">
                  <a:moveTo>
                    <a:pt x="0" y="50054"/>
                  </a:moveTo>
                  <a:lnTo>
                    <a:pt x="37086" y="15308"/>
                  </a:lnTo>
                  <a:lnTo>
                    <a:pt x="55087" y="6145"/>
                  </a:lnTo>
                  <a:lnTo>
                    <a:pt x="96130" y="0"/>
                  </a:lnTo>
                  <a:lnTo>
                    <a:pt x="119154" y="4801"/>
                  </a:lnTo>
                  <a:lnTo>
                    <a:pt x="145269" y="20658"/>
                  </a:lnTo>
                  <a:lnTo>
                    <a:pt x="167824" y="43294"/>
                  </a:lnTo>
                  <a:lnTo>
                    <a:pt x="202298" y="99900"/>
                  </a:lnTo>
                  <a:lnTo>
                    <a:pt x="215008" y="134624"/>
                  </a:lnTo>
                  <a:lnTo>
                    <a:pt x="219895" y="190805"/>
                  </a:lnTo>
                  <a:lnTo>
                    <a:pt x="217622" y="240717"/>
                  </a:lnTo>
                  <a:lnTo>
                    <a:pt x="209540" y="292551"/>
                  </a:lnTo>
                  <a:lnTo>
                    <a:pt x="201923" y="323947"/>
                  </a:lnTo>
                  <a:lnTo>
                    <a:pt x="171289" y="376689"/>
                  </a:lnTo>
                  <a:lnTo>
                    <a:pt x="139528" y="402509"/>
                  </a:lnTo>
                  <a:lnTo>
                    <a:pt x="100483" y="419387"/>
                  </a:lnTo>
                  <a:lnTo>
                    <a:pt x="76244" y="421653"/>
                  </a:lnTo>
                  <a:lnTo>
                    <a:pt x="32088" y="413575"/>
                  </a:lnTo>
                  <a:lnTo>
                    <a:pt x="5738" y="398490"/>
                  </a:lnTo>
                  <a:lnTo>
                    <a:pt x="2655" y="391139"/>
                  </a:lnTo>
                  <a:lnTo>
                    <a:pt x="2940" y="382729"/>
                  </a:lnTo>
                  <a:lnTo>
                    <a:pt x="5469" y="373613"/>
                  </a:lnTo>
                  <a:lnTo>
                    <a:pt x="10665" y="366366"/>
                  </a:lnTo>
                  <a:lnTo>
                    <a:pt x="25796" y="355194"/>
                  </a:lnTo>
                  <a:lnTo>
                    <a:pt x="54046" y="342327"/>
                  </a:lnTo>
                  <a:lnTo>
                    <a:pt x="104609" y="335905"/>
                  </a:lnTo>
                  <a:lnTo>
                    <a:pt x="166589" y="337756"/>
                  </a:lnTo>
                  <a:lnTo>
                    <a:pt x="224239" y="343451"/>
                  </a:lnTo>
                  <a:lnTo>
                    <a:pt x="277177" y="343406"/>
                  </a:lnTo>
                  <a:lnTo>
                    <a:pt x="305326" y="334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11115" y="157927"/>
              <a:ext cx="76647" cy="600125"/>
            </a:xfrm>
            <a:custGeom>
              <a:avLst/>
              <a:gdLst/>
              <a:ahLst/>
              <a:cxnLst/>
              <a:rect l="0" t="0" r="0" b="0"/>
              <a:pathLst>
                <a:path w="76647" h="600125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17061" y="151117"/>
                  </a:lnTo>
                  <a:lnTo>
                    <a:pt x="27261" y="211672"/>
                  </a:lnTo>
                  <a:lnTo>
                    <a:pt x="37693" y="270948"/>
                  </a:lnTo>
                  <a:lnTo>
                    <a:pt x="48192" y="328675"/>
                  </a:lnTo>
                  <a:lnTo>
                    <a:pt x="58712" y="390233"/>
                  </a:lnTo>
                  <a:lnTo>
                    <a:pt x="69238" y="449807"/>
                  </a:lnTo>
                  <a:lnTo>
                    <a:pt x="76646" y="504503"/>
                  </a:lnTo>
                  <a:lnTo>
                    <a:pt x="75722" y="551515"/>
                  </a:lnTo>
                  <a:lnTo>
                    <a:pt x="69237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38783" y="73699"/>
              <a:ext cx="167953" cy="579068"/>
            </a:xfrm>
            <a:custGeom>
              <a:avLst/>
              <a:gdLst/>
              <a:ahLst/>
              <a:cxnLst/>
              <a:rect l="0" t="0" r="0" b="0"/>
              <a:pathLst>
                <a:path w="167953" h="579068">
                  <a:moveTo>
                    <a:pt x="115310" y="0"/>
                  </a:moveTo>
                  <a:lnTo>
                    <a:pt x="92953" y="5589"/>
                  </a:lnTo>
                  <a:lnTo>
                    <a:pt x="85198" y="11915"/>
                  </a:lnTo>
                  <a:lnTo>
                    <a:pt x="47988" y="73667"/>
                  </a:lnTo>
                  <a:lnTo>
                    <a:pt x="19039" y="126338"/>
                  </a:lnTo>
                  <a:lnTo>
                    <a:pt x="10636" y="176861"/>
                  </a:lnTo>
                  <a:lnTo>
                    <a:pt x="2044" y="231901"/>
                  </a:lnTo>
                  <a:lnTo>
                    <a:pt x="0" y="293422"/>
                  </a:lnTo>
                  <a:lnTo>
                    <a:pt x="766" y="352325"/>
                  </a:lnTo>
                  <a:lnTo>
                    <a:pt x="14088" y="402088"/>
                  </a:lnTo>
                  <a:lnTo>
                    <a:pt x="45655" y="460962"/>
                  </a:lnTo>
                  <a:lnTo>
                    <a:pt x="94285" y="518676"/>
                  </a:lnTo>
                  <a:lnTo>
                    <a:pt x="118438" y="545186"/>
                  </a:lnTo>
                  <a:lnTo>
                    <a:pt x="167952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27792" y="431668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9311" y="5589"/>
                  </a:lnTo>
                  <a:lnTo>
                    <a:pt x="4271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85720" y="237177"/>
              <a:ext cx="221111" cy="352419"/>
            </a:xfrm>
            <a:custGeom>
              <a:avLst/>
              <a:gdLst/>
              <a:ahLst/>
              <a:cxnLst/>
              <a:rect l="0" t="0" r="0" b="0"/>
              <a:pathLst>
                <a:path w="221111" h="352419">
                  <a:moveTo>
                    <a:pt x="0" y="47092"/>
                  </a:moveTo>
                  <a:lnTo>
                    <a:pt x="55045" y="29134"/>
                  </a:lnTo>
                  <a:lnTo>
                    <a:pt x="114512" y="11943"/>
                  </a:lnTo>
                  <a:lnTo>
                    <a:pt x="176618" y="2776"/>
                  </a:lnTo>
                  <a:lnTo>
                    <a:pt x="187936" y="0"/>
                  </a:lnTo>
                  <a:lnTo>
                    <a:pt x="197820" y="490"/>
                  </a:lnTo>
                  <a:lnTo>
                    <a:pt x="215042" y="7273"/>
                  </a:lnTo>
                  <a:lnTo>
                    <a:pt x="219400" y="15866"/>
                  </a:lnTo>
                  <a:lnTo>
                    <a:pt x="221110" y="71686"/>
                  </a:lnTo>
                  <a:lnTo>
                    <a:pt x="215512" y="133448"/>
                  </a:lnTo>
                  <a:lnTo>
                    <a:pt x="211546" y="190709"/>
                  </a:lnTo>
                  <a:lnTo>
                    <a:pt x="207643" y="243960"/>
                  </a:lnTo>
                  <a:lnTo>
                    <a:pt x="201543" y="294210"/>
                  </a:lnTo>
                  <a:lnTo>
                    <a:pt x="210570" y="352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59461" y="94756"/>
              <a:ext cx="252316" cy="694882"/>
            </a:xfrm>
            <a:custGeom>
              <a:avLst/>
              <a:gdLst/>
              <a:ahLst/>
              <a:cxnLst/>
              <a:rect l="0" t="0" r="0" b="0"/>
              <a:pathLst>
                <a:path w="252316" h="694882">
                  <a:moveTo>
                    <a:pt x="0" y="0"/>
                  </a:moveTo>
                  <a:lnTo>
                    <a:pt x="55087" y="55087"/>
                  </a:lnTo>
                  <a:lnTo>
                    <a:pt x="105606" y="113940"/>
                  </a:lnTo>
                  <a:lnTo>
                    <a:pt x="160151" y="173606"/>
                  </a:lnTo>
                  <a:lnTo>
                    <a:pt x="194892" y="225625"/>
                  </a:lnTo>
                  <a:lnTo>
                    <a:pt x="224284" y="280961"/>
                  </a:lnTo>
                  <a:lnTo>
                    <a:pt x="243230" y="322933"/>
                  </a:lnTo>
                  <a:lnTo>
                    <a:pt x="250816" y="382157"/>
                  </a:lnTo>
                  <a:lnTo>
                    <a:pt x="252315" y="444245"/>
                  </a:lnTo>
                  <a:lnTo>
                    <a:pt x="246986" y="481798"/>
                  </a:lnTo>
                  <a:lnTo>
                    <a:pt x="223005" y="544956"/>
                  </a:lnTo>
                  <a:lnTo>
                    <a:pt x="208015" y="575199"/>
                  </a:lnTo>
                  <a:lnTo>
                    <a:pt x="173969" y="629294"/>
                  </a:lnTo>
                  <a:lnTo>
                    <a:pt x="122684" y="687576"/>
                  </a:lnTo>
                  <a:lnTo>
                    <a:pt x="115813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511550" y="884393"/>
            <a:ext cx="1106486" cy="502562"/>
            <a:chOff x="6511550" y="884393"/>
            <a:chExt cx="1106486" cy="502562"/>
          </a:xfrm>
        </p:grpSpPr>
        <p:sp>
          <p:nvSpPr>
            <p:cNvPr id="37" name="Freeform 36"/>
            <p:cNvSpPr/>
            <p:nvPr/>
          </p:nvSpPr>
          <p:spPr>
            <a:xfrm>
              <a:off x="6511550" y="1027979"/>
              <a:ext cx="289860" cy="358976"/>
            </a:xfrm>
            <a:custGeom>
              <a:avLst/>
              <a:gdLst/>
              <a:ahLst/>
              <a:cxnLst/>
              <a:rect l="0" t="0" r="0" b="0"/>
              <a:pathLst>
                <a:path w="289860" h="358976">
                  <a:moveTo>
                    <a:pt x="5590" y="77513"/>
                  </a:moveTo>
                  <a:lnTo>
                    <a:pt x="0" y="60745"/>
                  </a:lnTo>
                  <a:lnTo>
                    <a:pt x="3495" y="43154"/>
                  </a:lnTo>
                  <a:lnTo>
                    <a:pt x="7703" y="33550"/>
                  </a:lnTo>
                  <a:lnTo>
                    <a:pt x="21737" y="19759"/>
                  </a:lnTo>
                  <a:lnTo>
                    <a:pt x="59342" y="1374"/>
                  </a:lnTo>
                  <a:lnTo>
                    <a:pt x="79783" y="0"/>
                  </a:lnTo>
                  <a:lnTo>
                    <a:pt x="99396" y="4458"/>
                  </a:lnTo>
                  <a:lnTo>
                    <a:pt x="124761" y="21292"/>
                  </a:lnTo>
                  <a:lnTo>
                    <a:pt x="168898" y="67900"/>
                  </a:lnTo>
                  <a:lnTo>
                    <a:pt x="193963" y="131200"/>
                  </a:lnTo>
                  <a:lnTo>
                    <a:pt x="208916" y="192103"/>
                  </a:lnTo>
                  <a:lnTo>
                    <a:pt x="213559" y="252053"/>
                  </a:lnTo>
                  <a:lnTo>
                    <a:pt x="209935" y="280648"/>
                  </a:lnTo>
                  <a:lnTo>
                    <a:pt x="198185" y="302716"/>
                  </a:lnTo>
                  <a:lnTo>
                    <a:pt x="159243" y="342219"/>
                  </a:lnTo>
                  <a:lnTo>
                    <a:pt x="140561" y="352308"/>
                  </a:lnTo>
                  <a:lnTo>
                    <a:pt x="99134" y="358975"/>
                  </a:lnTo>
                  <a:lnTo>
                    <a:pt x="89009" y="355231"/>
                  </a:lnTo>
                  <a:lnTo>
                    <a:pt x="82259" y="348056"/>
                  </a:lnTo>
                  <a:lnTo>
                    <a:pt x="77760" y="338594"/>
                  </a:lnTo>
                  <a:lnTo>
                    <a:pt x="78270" y="329945"/>
                  </a:lnTo>
                  <a:lnTo>
                    <a:pt x="88195" y="314097"/>
                  </a:lnTo>
                  <a:lnTo>
                    <a:pt x="134176" y="270662"/>
                  </a:lnTo>
                  <a:lnTo>
                    <a:pt x="169771" y="255105"/>
                  </a:lnTo>
                  <a:lnTo>
                    <a:pt x="209954" y="254265"/>
                  </a:lnTo>
                  <a:lnTo>
                    <a:pt x="264865" y="264537"/>
                  </a:lnTo>
                  <a:lnTo>
                    <a:pt x="289859" y="267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62476" y="947564"/>
              <a:ext cx="81090" cy="368499"/>
            </a:xfrm>
            <a:custGeom>
              <a:avLst/>
              <a:gdLst/>
              <a:ahLst/>
              <a:cxnLst/>
              <a:rect l="0" t="0" r="0" b="0"/>
              <a:pathLst>
                <a:path w="81090" h="368499">
                  <a:moveTo>
                    <a:pt x="81089" y="0"/>
                  </a:moveTo>
                  <a:lnTo>
                    <a:pt x="51780" y="34898"/>
                  </a:lnTo>
                  <a:lnTo>
                    <a:pt x="29208" y="92998"/>
                  </a:lnTo>
                  <a:lnTo>
                    <a:pt x="10999" y="155573"/>
                  </a:lnTo>
                  <a:lnTo>
                    <a:pt x="0" y="210798"/>
                  </a:lnTo>
                  <a:lnTo>
                    <a:pt x="910" y="249632"/>
                  </a:lnTo>
                  <a:lnTo>
                    <a:pt x="16111" y="304925"/>
                  </a:lnTo>
                  <a:lnTo>
                    <a:pt x="40004" y="344242"/>
                  </a:lnTo>
                  <a:lnTo>
                    <a:pt x="6003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06735" y="1158134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64663" y="1015573"/>
              <a:ext cx="176780" cy="258376"/>
            </a:xfrm>
            <a:custGeom>
              <a:avLst/>
              <a:gdLst/>
              <a:ahLst/>
              <a:cxnLst/>
              <a:rect l="0" t="0" r="0" b="0"/>
              <a:pathLst>
                <a:path w="176780" h="258376">
                  <a:moveTo>
                    <a:pt x="0" y="26748"/>
                  </a:moveTo>
                  <a:lnTo>
                    <a:pt x="53027" y="12094"/>
                  </a:lnTo>
                  <a:lnTo>
                    <a:pt x="109303" y="5786"/>
                  </a:lnTo>
                  <a:lnTo>
                    <a:pt x="145470" y="0"/>
                  </a:lnTo>
                  <a:lnTo>
                    <a:pt x="167599" y="2382"/>
                  </a:lnTo>
                  <a:lnTo>
                    <a:pt x="173734" y="6994"/>
                  </a:lnTo>
                  <a:lnTo>
                    <a:pt x="176654" y="13579"/>
                  </a:lnTo>
                  <a:lnTo>
                    <a:pt x="176779" y="30253"/>
                  </a:lnTo>
                  <a:lnTo>
                    <a:pt x="160935" y="91396"/>
                  </a:lnTo>
                  <a:lnTo>
                    <a:pt x="138234" y="151667"/>
                  </a:lnTo>
                  <a:lnTo>
                    <a:pt x="116455" y="205545"/>
                  </a:lnTo>
                  <a:lnTo>
                    <a:pt x="107910" y="225536"/>
                  </a:lnTo>
                  <a:lnTo>
                    <a:pt x="84228" y="25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43647" y="884393"/>
              <a:ext cx="174389" cy="442198"/>
            </a:xfrm>
            <a:custGeom>
              <a:avLst/>
              <a:gdLst/>
              <a:ahLst/>
              <a:cxnLst/>
              <a:rect l="0" t="0" r="0" b="0"/>
              <a:pathLst>
                <a:path w="174389" h="442198">
                  <a:moveTo>
                    <a:pt x="0" y="0"/>
                  </a:moveTo>
                  <a:lnTo>
                    <a:pt x="60874" y="50995"/>
                  </a:lnTo>
                  <a:lnTo>
                    <a:pt x="120403" y="111070"/>
                  </a:lnTo>
                  <a:lnTo>
                    <a:pt x="155715" y="162883"/>
                  </a:lnTo>
                  <a:lnTo>
                    <a:pt x="168643" y="195225"/>
                  </a:lnTo>
                  <a:lnTo>
                    <a:pt x="174388" y="229097"/>
                  </a:lnTo>
                  <a:lnTo>
                    <a:pt x="170702" y="260528"/>
                  </a:lnTo>
                  <a:lnTo>
                    <a:pt x="155474" y="307651"/>
                  </a:lnTo>
                  <a:lnTo>
                    <a:pt x="136144" y="349299"/>
                  </a:lnTo>
                  <a:lnTo>
                    <a:pt x="87695" y="412184"/>
                  </a:lnTo>
                  <a:lnTo>
                    <a:pt x="6317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791088" y="558010"/>
            <a:ext cx="1362827" cy="766930"/>
            <a:chOff x="7791088" y="558010"/>
            <a:chExt cx="1362827" cy="766930"/>
          </a:xfrm>
        </p:grpSpPr>
        <p:sp>
          <p:nvSpPr>
            <p:cNvPr id="43" name="Freeform 42"/>
            <p:cNvSpPr/>
            <p:nvPr/>
          </p:nvSpPr>
          <p:spPr>
            <a:xfrm>
              <a:off x="7791088" y="100020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29419" y="15641"/>
                  </a:lnTo>
                  <a:lnTo>
                    <a:pt x="112501" y="23719"/>
                  </a:lnTo>
                  <a:lnTo>
                    <a:pt x="54402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12145" y="114760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1" y="8333"/>
                  </a:lnTo>
                  <a:lnTo>
                    <a:pt x="92736" y="9878"/>
                  </a:lnTo>
                  <a:lnTo>
                    <a:pt x="29756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38570" y="989678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8254" y="14654"/>
                  </a:lnTo>
                  <a:lnTo>
                    <a:pt x="19562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44025" y="810694"/>
              <a:ext cx="10401" cy="357970"/>
            </a:xfrm>
            <a:custGeom>
              <a:avLst/>
              <a:gdLst/>
              <a:ahLst/>
              <a:cxnLst/>
              <a:rect l="0" t="0" r="0" b="0"/>
              <a:pathLst>
                <a:path w="10401" h="357970">
                  <a:moveTo>
                    <a:pt x="10400" y="0"/>
                  </a:moveTo>
                  <a:lnTo>
                    <a:pt x="3164" y="27556"/>
                  </a:lnTo>
                  <a:lnTo>
                    <a:pt x="521" y="83778"/>
                  </a:lnTo>
                  <a:lnTo>
                    <a:pt x="0" y="145880"/>
                  </a:lnTo>
                  <a:lnTo>
                    <a:pt x="7132" y="200001"/>
                  </a:lnTo>
                  <a:lnTo>
                    <a:pt x="9754" y="261471"/>
                  </a:lnTo>
                  <a:lnTo>
                    <a:pt x="10272" y="319020"/>
                  </a:lnTo>
                  <a:lnTo>
                    <a:pt x="1040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70280" y="747523"/>
              <a:ext cx="5590" cy="379027"/>
            </a:xfrm>
            <a:custGeom>
              <a:avLst/>
              <a:gdLst/>
              <a:ahLst/>
              <a:cxnLst/>
              <a:rect l="0" t="0" r="0" b="0"/>
              <a:pathLst>
                <a:path w="5590" h="37902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5589" y="207612"/>
                  </a:lnTo>
                  <a:lnTo>
                    <a:pt x="3476" y="259866"/>
                  </a:lnTo>
                  <a:lnTo>
                    <a:pt x="687" y="32152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98044" y="863336"/>
              <a:ext cx="182765" cy="161518"/>
            </a:xfrm>
            <a:custGeom>
              <a:avLst/>
              <a:gdLst/>
              <a:ahLst/>
              <a:cxnLst/>
              <a:rect l="0" t="0" r="0" b="0"/>
              <a:pathLst>
                <a:path w="182765" h="161518">
                  <a:moveTo>
                    <a:pt x="182764" y="94757"/>
                  </a:moveTo>
                  <a:lnTo>
                    <a:pt x="128889" y="119951"/>
                  </a:lnTo>
                  <a:lnTo>
                    <a:pt x="90884" y="139421"/>
                  </a:lnTo>
                  <a:lnTo>
                    <a:pt x="64684" y="155564"/>
                  </a:lnTo>
                  <a:lnTo>
                    <a:pt x="54910" y="159861"/>
                  </a:lnTo>
                  <a:lnTo>
                    <a:pt x="34693" y="161517"/>
                  </a:lnTo>
                  <a:lnTo>
                    <a:pt x="24388" y="160320"/>
                  </a:lnTo>
                  <a:lnTo>
                    <a:pt x="17519" y="153674"/>
                  </a:lnTo>
                  <a:lnTo>
                    <a:pt x="0" y="96045"/>
                  </a:lnTo>
                  <a:lnTo>
                    <a:pt x="2473" y="33951"/>
                  </a:lnTo>
                  <a:lnTo>
                    <a:pt x="37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14508" y="558010"/>
              <a:ext cx="939407" cy="766930"/>
            </a:xfrm>
            <a:custGeom>
              <a:avLst/>
              <a:gdLst/>
              <a:ahLst/>
              <a:cxnLst/>
              <a:rect l="0" t="0" r="0" b="0"/>
              <a:pathLst>
                <a:path w="939407" h="766930">
                  <a:moveTo>
                    <a:pt x="650487" y="42114"/>
                  </a:moveTo>
                  <a:lnTo>
                    <a:pt x="595346" y="27460"/>
                  </a:lnTo>
                  <a:lnTo>
                    <a:pt x="539553" y="23491"/>
                  </a:lnTo>
                  <a:lnTo>
                    <a:pt x="487284" y="29640"/>
                  </a:lnTo>
                  <a:lnTo>
                    <a:pt x="438354" y="34129"/>
                  </a:lnTo>
                  <a:lnTo>
                    <a:pt x="380596" y="46126"/>
                  </a:lnTo>
                  <a:lnTo>
                    <a:pt x="318371" y="66357"/>
                  </a:lnTo>
                  <a:lnTo>
                    <a:pt x="279121" y="85172"/>
                  </a:lnTo>
                  <a:lnTo>
                    <a:pt x="221733" y="125513"/>
                  </a:lnTo>
                  <a:lnTo>
                    <a:pt x="164309" y="162134"/>
                  </a:lnTo>
                  <a:lnTo>
                    <a:pt x="105055" y="213187"/>
                  </a:lnTo>
                  <a:lnTo>
                    <a:pt x="64416" y="264423"/>
                  </a:lnTo>
                  <a:lnTo>
                    <a:pt x="33511" y="319603"/>
                  </a:lnTo>
                  <a:lnTo>
                    <a:pt x="9265" y="381253"/>
                  </a:lnTo>
                  <a:lnTo>
                    <a:pt x="0" y="435618"/>
                  </a:lnTo>
                  <a:lnTo>
                    <a:pt x="6576" y="490247"/>
                  </a:lnTo>
                  <a:lnTo>
                    <a:pt x="12574" y="513855"/>
                  </a:lnTo>
                  <a:lnTo>
                    <a:pt x="46080" y="568270"/>
                  </a:lnTo>
                  <a:lnTo>
                    <a:pt x="65861" y="600045"/>
                  </a:lnTo>
                  <a:lnTo>
                    <a:pt x="119284" y="654955"/>
                  </a:lnTo>
                  <a:lnTo>
                    <a:pt x="176410" y="689724"/>
                  </a:lnTo>
                  <a:lnTo>
                    <a:pt x="238451" y="723130"/>
                  </a:lnTo>
                  <a:lnTo>
                    <a:pt x="292330" y="743574"/>
                  </a:lnTo>
                  <a:lnTo>
                    <a:pt x="340834" y="754845"/>
                  </a:lnTo>
                  <a:lnTo>
                    <a:pt x="394868" y="763008"/>
                  </a:lnTo>
                  <a:lnTo>
                    <a:pt x="450876" y="766929"/>
                  </a:lnTo>
                  <a:lnTo>
                    <a:pt x="513743" y="762502"/>
                  </a:lnTo>
                  <a:lnTo>
                    <a:pt x="565647" y="759370"/>
                  </a:lnTo>
                  <a:lnTo>
                    <a:pt x="627963" y="746773"/>
                  </a:lnTo>
                  <a:lnTo>
                    <a:pt x="681879" y="729877"/>
                  </a:lnTo>
                  <a:lnTo>
                    <a:pt x="734689" y="706826"/>
                  </a:lnTo>
                  <a:lnTo>
                    <a:pt x="790126" y="673194"/>
                  </a:lnTo>
                  <a:lnTo>
                    <a:pt x="849868" y="621350"/>
                  </a:lnTo>
                  <a:lnTo>
                    <a:pt x="863103" y="606048"/>
                  </a:lnTo>
                  <a:lnTo>
                    <a:pt x="900684" y="545017"/>
                  </a:lnTo>
                  <a:lnTo>
                    <a:pt x="920391" y="492175"/>
                  </a:lnTo>
                  <a:lnTo>
                    <a:pt x="931150" y="445177"/>
                  </a:lnTo>
                  <a:lnTo>
                    <a:pt x="939406" y="388488"/>
                  </a:lnTo>
                  <a:lnTo>
                    <a:pt x="935484" y="332956"/>
                  </a:lnTo>
                  <a:lnTo>
                    <a:pt x="926913" y="276078"/>
                  </a:lnTo>
                  <a:lnTo>
                    <a:pt x="910417" y="217401"/>
                  </a:lnTo>
                  <a:lnTo>
                    <a:pt x="891669" y="176719"/>
                  </a:lnTo>
                  <a:lnTo>
                    <a:pt x="850183" y="119978"/>
                  </a:lnTo>
                  <a:lnTo>
                    <a:pt x="806751" y="78219"/>
                  </a:lnTo>
                  <a:lnTo>
                    <a:pt x="752433" y="50580"/>
                  </a:lnTo>
                  <a:lnTo>
                    <a:pt x="692378" y="25681"/>
                  </a:lnTo>
                  <a:lnTo>
                    <a:pt x="639221" y="10749"/>
                  </a:lnTo>
                  <a:lnTo>
                    <a:pt x="578072" y="2123"/>
                  </a:lnTo>
                  <a:lnTo>
                    <a:pt x="516903" y="419"/>
                  </a:lnTo>
                  <a:lnTo>
                    <a:pt x="468057" y="124"/>
                  </a:lnTo>
                  <a:lnTo>
                    <a:pt x="405917" y="24"/>
                  </a:lnTo>
                  <a:lnTo>
                    <a:pt x="3556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278760" y="1665182"/>
            <a:ext cx="3257379" cy="1033198"/>
            <a:chOff x="6278760" y="1665182"/>
            <a:chExt cx="3257379" cy="1033198"/>
          </a:xfrm>
        </p:grpSpPr>
        <p:sp>
          <p:nvSpPr>
            <p:cNvPr id="51" name="Freeform 50"/>
            <p:cNvSpPr/>
            <p:nvPr/>
          </p:nvSpPr>
          <p:spPr>
            <a:xfrm>
              <a:off x="6278760" y="1884601"/>
              <a:ext cx="340915" cy="340206"/>
            </a:xfrm>
            <a:custGeom>
              <a:avLst/>
              <a:gdLst/>
              <a:ahLst/>
              <a:cxnLst/>
              <a:rect l="0" t="0" r="0" b="0"/>
              <a:pathLst>
                <a:path w="340915" h="340206">
                  <a:moveTo>
                    <a:pt x="143623" y="31585"/>
                  </a:moveTo>
                  <a:lnTo>
                    <a:pt x="99660" y="51829"/>
                  </a:lnTo>
                  <a:lnTo>
                    <a:pt x="60200" y="78911"/>
                  </a:lnTo>
                  <a:lnTo>
                    <a:pt x="37277" y="106829"/>
                  </a:lnTo>
                  <a:lnTo>
                    <a:pt x="8967" y="158130"/>
                  </a:lnTo>
                  <a:lnTo>
                    <a:pt x="0" y="200751"/>
                  </a:lnTo>
                  <a:lnTo>
                    <a:pt x="2932" y="244835"/>
                  </a:lnTo>
                  <a:lnTo>
                    <a:pt x="11294" y="267133"/>
                  </a:lnTo>
                  <a:lnTo>
                    <a:pt x="35726" y="300511"/>
                  </a:lnTo>
                  <a:lnTo>
                    <a:pt x="55504" y="312155"/>
                  </a:lnTo>
                  <a:lnTo>
                    <a:pt x="111525" y="332915"/>
                  </a:lnTo>
                  <a:lnTo>
                    <a:pt x="132866" y="340205"/>
                  </a:lnTo>
                  <a:lnTo>
                    <a:pt x="170202" y="339707"/>
                  </a:lnTo>
                  <a:lnTo>
                    <a:pt x="205310" y="326561"/>
                  </a:lnTo>
                  <a:lnTo>
                    <a:pt x="259241" y="294359"/>
                  </a:lnTo>
                  <a:lnTo>
                    <a:pt x="279237" y="279395"/>
                  </a:lnTo>
                  <a:lnTo>
                    <a:pt x="311137" y="238073"/>
                  </a:lnTo>
                  <a:lnTo>
                    <a:pt x="334380" y="190786"/>
                  </a:lnTo>
                  <a:lnTo>
                    <a:pt x="340914" y="152715"/>
                  </a:lnTo>
                  <a:lnTo>
                    <a:pt x="334716" y="99099"/>
                  </a:lnTo>
                  <a:lnTo>
                    <a:pt x="324376" y="65627"/>
                  </a:lnTo>
                  <a:lnTo>
                    <a:pt x="305845" y="40372"/>
                  </a:lnTo>
                  <a:lnTo>
                    <a:pt x="278646" y="19241"/>
                  </a:lnTo>
                  <a:lnTo>
                    <a:pt x="247191" y="6220"/>
                  </a:lnTo>
                  <a:lnTo>
                    <a:pt x="1857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71646" y="1737202"/>
              <a:ext cx="145577" cy="473783"/>
            </a:xfrm>
            <a:custGeom>
              <a:avLst/>
              <a:gdLst/>
              <a:ahLst/>
              <a:cxnLst/>
              <a:rect l="0" t="0" r="0" b="0"/>
              <a:pathLst>
                <a:path w="145577" h="473783">
                  <a:moveTo>
                    <a:pt x="145576" y="0"/>
                  </a:moveTo>
                  <a:lnTo>
                    <a:pt x="96078" y="55087"/>
                  </a:lnTo>
                  <a:lnTo>
                    <a:pt x="52967" y="108726"/>
                  </a:lnTo>
                  <a:lnTo>
                    <a:pt x="23169" y="167706"/>
                  </a:lnTo>
                  <a:lnTo>
                    <a:pt x="4327" y="228446"/>
                  </a:lnTo>
                  <a:lnTo>
                    <a:pt x="0" y="277217"/>
                  </a:lnTo>
                  <a:lnTo>
                    <a:pt x="1057" y="321824"/>
                  </a:lnTo>
                  <a:lnTo>
                    <a:pt x="21189" y="375699"/>
                  </a:lnTo>
                  <a:lnTo>
                    <a:pt x="61521" y="433571"/>
                  </a:lnTo>
                  <a:lnTo>
                    <a:pt x="82456" y="457578"/>
                  </a:lnTo>
                  <a:lnTo>
                    <a:pt x="103463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48808" y="200041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69907" y="1831958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5589" y="58617"/>
                  </a:lnTo>
                  <a:lnTo>
                    <a:pt x="10722" y="121197"/>
                  </a:lnTo>
                  <a:lnTo>
                    <a:pt x="18644" y="172521"/>
                  </a:lnTo>
                  <a:lnTo>
                    <a:pt x="27231" y="223603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27834" y="1765488"/>
              <a:ext cx="231628" cy="303658"/>
            </a:xfrm>
            <a:custGeom>
              <a:avLst/>
              <a:gdLst/>
              <a:ahLst/>
              <a:cxnLst/>
              <a:rect l="0" t="0" r="0" b="0"/>
              <a:pathLst>
                <a:path w="231628" h="303658">
                  <a:moveTo>
                    <a:pt x="0" y="87527"/>
                  </a:moveTo>
                  <a:lnTo>
                    <a:pt x="0" y="65170"/>
                  </a:lnTo>
                  <a:lnTo>
                    <a:pt x="6239" y="47955"/>
                  </a:lnTo>
                  <a:lnTo>
                    <a:pt x="29309" y="17839"/>
                  </a:lnTo>
                  <a:lnTo>
                    <a:pt x="55088" y="2018"/>
                  </a:lnTo>
                  <a:lnTo>
                    <a:pt x="77906" y="0"/>
                  </a:lnTo>
                  <a:lnTo>
                    <a:pt x="90542" y="1100"/>
                  </a:lnTo>
                  <a:lnTo>
                    <a:pt x="113941" y="11680"/>
                  </a:lnTo>
                  <a:lnTo>
                    <a:pt x="134868" y="29251"/>
                  </a:lnTo>
                  <a:lnTo>
                    <a:pt x="158634" y="65451"/>
                  </a:lnTo>
                  <a:lnTo>
                    <a:pt x="177738" y="122724"/>
                  </a:lnTo>
                  <a:lnTo>
                    <a:pt x="187187" y="184427"/>
                  </a:lnTo>
                  <a:lnTo>
                    <a:pt x="177645" y="227502"/>
                  </a:lnTo>
                  <a:lnTo>
                    <a:pt x="160001" y="264312"/>
                  </a:lnTo>
                  <a:lnTo>
                    <a:pt x="134365" y="291856"/>
                  </a:lnTo>
                  <a:lnTo>
                    <a:pt x="111580" y="301172"/>
                  </a:lnTo>
                  <a:lnTo>
                    <a:pt x="98953" y="303657"/>
                  </a:lnTo>
                  <a:lnTo>
                    <a:pt x="75565" y="300178"/>
                  </a:lnTo>
                  <a:lnTo>
                    <a:pt x="64414" y="295975"/>
                  </a:lnTo>
                  <a:lnTo>
                    <a:pt x="48906" y="281946"/>
                  </a:lnTo>
                  <a:lnTo>
                    <a:pt x="43133" y="273292"/>
                  </a:lnTo>
                  <a:lnTo>
                    <a:pt x="41623" y="264013"/>
                  </a:lnTo>
                  <a:lnTo>
                    <a:pt x="46184" y="244344"/>
                  </a:lnTo>
                  <a:lnTo>
                    <a:pt x="54186" y="237695"/>
                  </a:lnTo>
                  <a:lnTo>
                    <a:pt x="78675" y="230308"/>
                  </a:lnTo>
                  <a:lnTo>
                    <a:pt x="133650" y="233970"/>
                  </a:lnTo>
                  <a:lnTo>
                    <a:pt x="189570" y="245959"/>
                  </a:lnTo>
                  <a:lnTo>
                    <a:pt x="231627" y="255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64704" y="1674031"/>
              <a:ext cx="187700" cy="473783"/>
            </a:xfrm>
            <a:custGeom>
              <a:avLst/>
              <a:gdLst/>
              <a:ahLst/>
              <a:cxnLst/>
              <a:rect l="0" t="0" r="0" b="0"/>
              <a:pathLst>
                <a:path w="187700" h="473783">
                  <a:moveTo>
                    <a:pt x="0" y="0"/>
                  </a:moveTo>
                  <a:lnTo>
                    <a:pt x="42692" y="14572"/>
                  </a:lnTo>
                  <a:lnTo>
                    <a:pt x="86428" y="46156"/>
                  </a:lnTo>
                  <a:lnTo>
                    <a:pt x="138142" y="105765"/>
                  </a:lnTo>
                  <a:lnTo>
                    <a:pt x="166493" y="153130"/>
                  </a:lnTo>
                  <a:lnTo>
                    <a:pt x="182173" y="204209"/>
                  </a:lnTo>
                  <a:lnTo>
                    <a:pt x="187339" y="257558"/>
                  </a:lnTo>
                  <a:lnTo>
                    <a:pt x="187699" y="313789"/>
                  </a:lnTo>
                  <a:lnTo>
                    <a:pt x="177933" y="366009"/>
                  </a:lnTo>
                  <a:lnTo>
                    <a:pt x="152893" y="428048"/>
                  </a:lnTo>
                  <a:lnTo>
                    <a:pt x="126342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51647" y="1905658"/>
              <a:ext cx="52854" cy="67880"/>
            </a:xfrm>
            <a:custGeom>
              <a:avLst/>
              <a:gdLst/>
              <a:ahLst/>
              <a:cxnLst/>
              <a:rect l="0" t="0" r="0" b="0"/>
              <a:pathLst>
                <a:path w="52854" h="67880">
                  <a:moveTo>
                    <a:pt x="44726" y="0"/>
                  </a:moveTo>
                  <a:lnTo>
                    <a:pt x="22369" y="5589"/>
                  </a:lnTo>
                  <a:lnTo>
                    <a:pt x="14613" y="10745"/>
                  </a:lnTo>
                  <a:lnTo>
                    <a:pt x="2876" y="25832"/>
                  </a:lnTo>
                  <a:lnTo>
                    <a:pt x="0" y="44236"/>
                  </a:lnTo>
                  <a:lnTo>
                    <a:pt x="871" y="54057"/>
                  </a:lnTo>
                  <a:lnTo>
                    <a:pt x="6130" y="60604"/>
                  </a:lnTo>
                  <a:lnTo>
                    <a:pt x="24453" y="67879"/>
                  </a:lnTo>
                  <a:lnTo>
                    <a:pt x="33550" y="67480"/>
                  </a:lnTo>
                  <a:lnTo>
                    <a:pt x="49898" y="60796"/>
                  </a:lnTo>
                  <a:lnTo>
                    <a:pt x="52853" y="55739"/>
                  </a:lnTo>
                  <a:lnTo>
                    <a:pt x="52484" y="50027"/>
                  </a:lnTo>
                  <a:lnTo>
                    <a:pt x="49898" y="43880"/>
                  </a:lnTo>
                  <a:lnTo>
                    <a:pt x="45834" y="42121"/>
                  </a:lnTo>
                  <a:lnTo>
                    <a:pt x="40785" y="43288"/>
                  </a:lnTo>
                  <a:lnTo>
                    <a:pt x="35080" y="46406"/>
                  </a:lnTo>
                  <a:lnTo>
                    <a:pt x="35956" y="47315"/>
                  </a:lnTo>
                  <a:lnTo>
                    <a:pt x="49407" y="45205"/>
                  </a:lnTo>
                  <a:lnTo>
                    <a:pt x="52526" y="41835"/>
                  </a:lnTo>
                  <a:lnTo>
                    <a:pt x="52265" y="37248"/>
                  </a:lnTo>
                  <a:lnTo>
                    <a:pt x="49752" y="31851"/>
                  </a:lnTo>
                  <a:lnTo>
                    <a:pt x="45737" y="30593"/>
                  </a:lnTo>
                  <a:lnTo>
                    <a:pt x="40720" y="32093"/>
                  </a:lnTo>
                  <a:lnTo>
                    <a:pt x="2366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59626" y="1768787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2051"/>
                  </a:lnTo>
                  <a:lnTo>
                    <a:pt x="3120" y="105110"/>
                  </a:lnTo>
                  <a:lnTo>
                    <a:pt x="14655" y="164262"/>
                  </a:lnTo>
                  <a:lnTo>
                    <a:pt x="28548" y="226785"/>
                  </a:lnTo>
                  <a:lnTo>
                    <a:pt x="30686" y="266067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191171" y="1842487"/>
              <a:ext cx="178985" cy="129488"/>
            </a:xfrm>
            <a:custGeom>
              <a:avLst/>
              <a:gdLst/>
              <a:ahLst/>
              <a:cxnLst/>
              <a:rect l="0" t="0" r="0" b="0"/>
              <a:pathLst>
                <a:path w="178985" h="129488">
                  <a:moveTo>
                    <a:pt x="178984" y="63171"/>
                  </a:moveTo>
                  <a:lnTo>
                    <a:pt x="154938" y="72746"/>
                  </a:lnTo>
                  <a:lnTo>
                    <a:pt x="93862" y="113049"/>
                  </a:lnTo>
                  <a:lnTo>
                    <a:pt x="52466" y="129305"/>
                  </a:lnTo>
                  <a:lnTo>
                    <a:pt x="43166" y="129487"/>
                  </a:lnTo>
                  <a:lnTo>
                    <a:pt x="26594" y="123450"/>
                  </a:lnTo>
                  <a:lnTo>
                    <a:pt x="14549" y="106729"/>
                  </a:lnTo>
                  <a:lnTo>
                    <a:pt x="6466" y="83700"/>
                  </a:lnTo>
                  <a:lnTo>
                    <a:pt x="1277" y="339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99020" y="2295212"/>
              <a:ext cx="413058" cy="403168"/>
            </a:xfrm>
            <a:custGeom>
              <a:avLst/>
              <a:gdLst/>
              <a:ahLst/>
              <a:cxnLst/>
              <a:rect l="0" t="0" r="0" b="0"/>
              <a:pathLst>
                <a:path w="413058" h="403168">
                  <a:moveTo>
                    <a:pt x="260358" y="42114"/>
                  </a:moveTo>
                  <a:lnTo>
                    <a:pt x="243590" y="36525"/>
                  </a:lnTo>
                  <a:lnTo>
                    <a:pt x="225999" y="36900"/>
                  </a:lnTo>
                  <a:lnTo>
                    <a:pt x="174595" y="51003"/>
                  </a:lnTo>
                  <a:lnTo>
                    <a:pt x="122490" y="77882"/>
                  </a:lnTo>
                  <a:lnTo>
                    <a:pt x="68808" y="119657"/>
                  </a:lnTo>
                  <a:lnTo>
                    <a:pt x="31448" y="161806"/>
                  </a:lnTo>
                  <a:lnTo>
                    <a:pt x="6781" y="214846"/>
                  </a:lnTo>
                  <a:lnTo>
                    <a:pt x="0" y="256421"/>
                  </a:lnTo>
                  <a:lnTo>
                    <a:pt x="6115" y="303985"/>
                  </a:lnTo>
                  <a:lnTo>
                    <a:pt x="17610" y="336514"/>
                  </a:lnTo>
                  <a:lnTo>
                    <a:pt x="42204" y="367210"/>
                  </a:lnTo>
                  <a:lnTo>
                    <a:pt x="72887" y="390473"/>
                  </a:lnTo>
                  <a:lnTo>
                    <a:pt x="97879" y="400881"/>
                  </a:lnTo>
                  <a:lnTo>
                    <a:pt x="124584" y="403167"/>
                  </a:lnTo>
                  <a:lnTo>
                    <a:pt x="179856" y="395103"/>
                  </a:lnTo>
                  <a:lnTo>
                    <a:pt x="235834" y="379905"/>
                  </a:lnTo>
                  <a:lnTo>
                    <a:pt x="288832" y="345534"/>
                  </a:lnTo>
                  <a:lnTo>
                    <a:pt x="346509" y="289316"/>
                  </a:lnTo>
                  <a:lnTo>
                    <a:pt x="370502" y="254179"/>
                  </a:lnTo>
                  <a:lnTo>
                    <a:pt x="399038" y="191833"/>
                  </a:lnTo>
                  <a:lnTo>
                    <a:pt x="409154" y="136635"/>
                  </a:lnTo>
                  <a:lnTo>
                    <a:pt x="413057" y="109860"/>
                  </a:lnTo>
                  <a:lnTo>
                    <a:pt x="410892" y="86261"/>
                  </a:lnTo>
                  <a:lnTo>
                    <a:pt x="397507" y="53245"/>
                  </a:lnTo>
                  <a:lnTo>
                    <a:pt x="373135" y="26825"/>
                  </a:lnTo>
                  <a:lnTo>
                    <a:pt x="343686" y="9768"/>
                  </a:lnTo>
                  <a:lnTo>
                    <a:pt x="2814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17111" y="2411026"/>
              <a:ext cx="52921" cy="61261"/>
            </a:xfrm>
            <a:custGeom>
              <a:avLst/>
              <a:gdLst/>
              <a:ahLst/>
              <a:cxnLst/>
              <a:rect l="0" t="0" r="0" b="0"/>
              <a:pathLst>
                <a:path w="52921" h="61261">
                  <a:moveTo>
                    <a:pt x="52920" y="0"/>
                  </a:moveTo>
                  <a:lnTo>
                    <a:pt x="21638" y="9575"/>
                  </a:lnTo>
                  <a:lnTo>
                    <a:pt x="5481" y="20243"/>
                  </a:lnTo>
                  <a:lnTo>
                    <a:pt x="1407" y="28703"/>
                  </a:lnTo>
                  <a:lnTo>
                    <a:pt x="0" y="50581"/>
                  </a:lnTo>
                  <a:lnTo>
                    <a:pt x="3602" y="57117"/>
                  </a:lnTo>
                  <a:lnTo>
                    <a:pt x="9513" y="60305"/>
                  </a:lnTo>
                  <a:lnTo>
                    <a:pt x="16963" y="61260"/>
                  </a:lnTo>
                  <a:lnTo>
                    <a:pt x="23099" y="58387"/>
                  </a:lnTo>
                  <a:lnTo>
                    <a:pt x="33037" y="45837"/>
                  </a:lnTo>
                  <a:lnTo>
                    <a:pt x="33815" y="38747"/>
                  </a:lnTo>
                  <a:lnTo>
                    <a:pt x="28441" y="24629"/>
                  </a:lnTo>
                  <a:lnTo>
                    <a:pt x="23733" y="22269"/>
                  </a:lnTo>
                  <a:lnTo>
                    <a:pt x="18254" y="23034"/>
                  </a:lnTo>
                  <a:lnTo>
                    <a:pt x="12262" y="25885"/>
                  </a:lnTo>
                  <a:lnTo>
                    <a:pt x="12946" y="27785"/>
                  </a:lnTo>
                  <a:lnTo>
                    <a:pt x="26186" y="29896"/>
                  </a:lnTo>
                  <a:lnTo>
                    <a:pt x="30417" y="25780"/>
                  </a:lnTo>
                  <a:lnTo>
                    <a:pt x="32069" y="18356"/>
                  </a:lnTo>
                  <a:lnTo>
                    <a:pt x="32000" y="8728"/>
                  </a:lnTo>
                  <a:lnTo>
                    <a:pt x="29615" y="3479"/>
                  </a:lnTo>
                  <a:lnTo>
                    <a:pt x="25685" y="1149"/>
                  </a:lnTo>
                  <a:lnTo>
                    <a:pt x="108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10718" y="2221513"/>
              <a:ext cx="17283" cy="305327"/>
            </a:xfrm>
            <a:custGeom>
              <a:avLst/>
              <a:gdLst/>
              <a:ahLst/>
              <a:cxnLst/>
              <a:rect l="0" t="0" r="0" b="0"/>
              <a:pathLst>
                <a:path w="17283" h="305327">
                  <a:moveTo>
                    <a:pt x="6753" y="0"/>
                  </a:moveTo>
                  <a:lnTo>
                    <a:pt x="1164" y="16767"/>
                  </a:lnTo>
                  <a:lnTo>
                    <a:pt x="2089" y="72325"/>
                  </a:lnTo>
                  <a:lnTo>
                    <a:pt x="0" y="95315"/>
                  </a:lnTo>
                  <a:lnTo>
                    <a:pt x="1953" y="151322"/>
                  </a:lnTo>
                  <a:lnTo>
                    <a:pt x="1041" y="194964"/>
                  </a:lnTo>
                  <a:lnTo>
                    <a:pt x="5625" y="252331"/>
                  </a:lnTo>
                  <a:lnTo>
                    <a:pt x="17282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27958" y="2263626"/>
              <a:ext cx="221100" cy="169741"/>
            </a:xfrm>
            <a:custGeom>
              <a:avLst/>
              <a:gdLst/>
              <a:ahLst/>
              <a:cxnLst/>
              <a:rect l="0" t="0" r="0" b="0"/>
              <a:pathLst>
                <a:path w="221100" h="169741">
                  <a:moveTo>
                    <a:pt x="221099" y="115814"/>
                  </a:moveTo>
                  <a:lnTo>
                    <a:pt x="167224" y="141008"/>
                  </a:lnTo>
                  <a:lnTo>
                    <a:pt x="105178" y="169590"/>
                  </a:lnTo>
                  <a:lnTo>
                    <a:pt x="84180" y="169740"/>
                  </a:lnTo>
                  <a:lnTo>
                    <a:pt x="76007" y="164633"/>
                  </a:lnTo>
                  <a:lnTo>
                    <a:pt x="63807" y="146480"/>
                  </a:lnTo>
                  <a:lnTo>
                    <a:pt x="38969" y="84148"/>
                  </a:lnTo>
                  <a:lnTo>
                    <a:pt x="11990" y="21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59626" y="2210984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242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59626" y="2295212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2787" y="14654"/>
                  </a:lnTo>
                  <a:lnTo>
                    <a:pt x="46994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83474" y="2013837"/>
              <a:ext cx="396537" cy="405839"/>
            </a:xfrm>
            <a:custGeom>
              <a:avLst/>
              <a:gdLst/>
              <a:ahLst/>
              <a:cxnLst/>
              <a:rect l="0" t="0" r="0" b="0"/>
              <a:pathLst>
                <a:path w="396537" h="405839">
                  <a:moveTo>
                    <a:pt x="155220" y="28691"/>
                  </a:moveTo>
                  <a:lnTo>
                    <a:pt x="138452" y="34280"/>
                  </a:lnTo>
                  <a:lnTo>
                    <a:pt x="123981" y="46383"/>
                  </a:lnTo>
                  <a:lnTo>
                    <a:pt x="65457" y="107749"/>
                  </a:lnTo>
                  <a:lnTo>
                    <a:pt x="29074" y="167191"/>
                  </a:lnTo>
                  <a:lnTo>
                    <a:pt x="6430" y="227625"/>
                  </a:lnTo>
                  <a:lnTo>
                    <a:pt x="0" y="278577"/>
                  </a:lnTo>
                  <a:lnTo>
                    <a:pt x="3684" y="319540"/>
                  </a:lnTo>
                  <a:lnTo>
                    <a:pt x="17774" y="353905"/>
                  </a:lnTo>
                  <a:lnTo>
                    <a:pt x="47945" y="386313"/>
                  </a:lnTo>
                  <a:lnTo>
                    <a:pt x="73228" y="398204"/>
                  </a:lnTo>
                  <a:lnTo>
                    <a:pt x="133175" y="405838"/>
                  </a:lnTo>
                  <a:lnTo>
                    <a:pt x="178454" y="401571"/>
                  </a:lnTo>
                  <a:lnTo>
                    <a:pt x="235676" y="374008"/>
                  </a:lnTo>
                  <a:lnTo>
                    <a:pt x="294916" y="337709"/>
                  </a:lnTo>
                  <a:lnTo>
                    <a:pt x="346445" y="284251"/>
                  </a:lnTo>
                  <a:lnTo>
                    <a:pt x="377611" y="231424"/>
                  </a:lnTo>
                  <a:lnTo>
                    <a:pt x="393125" y="175928"/>
                  </a:lnTo>
                  <a:lnTo>
                    <a:pt x="396536" y="119906"/>
                  </a:lnTo>
                  <a:lnTo>
                    <a:pt x="390763" y="94968"/>
                  </a:lnTo>
                  <a:lnTo>
                    <a:pt x="367475" y="40798"/>
                  </a:lnTo>
                  <a:lnTo>
                    <a:pt x="351331" y="23933"/>
                  </a:lnTo>
                  <a:lnTo>
                    <a:pt x="311333" y="6874"/>
                  </a:lnTo>
                  <a:lnTo>
                    <a:pt x="268026" y="0"/>
                  </a:lnTo>
                  <a:lnTo>
                    <a:pt x="206759" y="14153"/>
                  </a:lnTo>
                  <a:lnTo>
                    <a:pt x="186806" y="18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23596" y="1665182"/>
              <a:ext cx="912543" cy="939911"/>
            </a:xfrm>
            <a:custGeom>
              <a:avLst/>
              <a:gdLst/>
              <a:ahLst/>
              <a:cxnLst/>
              <a:rect l="0" t="0" r="0" b="0"/>
              <a:pathLst>
                <a:path w="912543" h="939911">
                  <a:moveTo>
                    <a:pt x="694124" y="82548"/>
                  </a:moveTo>
                  <a:lnTo>
                    <a:pt x="674973" y="65737"/>
                  </a:lnTo>
                  <a:lnTo>
                    <a:pt x="640226" y="47801"/>
                  </a:lnTo>
                  <a:lnTo>
                    <a:pt x="592236" y="36898"/>
                  </a:lnTo>
                  <a:lnTo>
                    <a:pt x="534083" y="40036"/>
                  </a:lnTo>
                  <a:lnTo>
                    <a:pt x="472399" y="48375"/>
                  </a:lnTo>
                  <a:lnTo>
                    <a:pt x="413178" y="59425"/>
                  </a:lnTo>
                  <a:lnTo>
                    <a:pt x="359948" y="83526"/>
                  </a:lnTo>
                  <a:lnTo>
                    <a:pt x="297695" y="117772"/>
                  </a:lnTo>
                  <a:lnTo>
                    <a:pt x="241879" y="152755"/>
                  </a:lnTo>
                  <a:lnTo>
                    <a:pt x="191939" y="199288"/>
                  </a:lnTo>
                  <a:lnTo>
                    <a:pt x="146845" y="252296"/>
                  </a:lnTo>
                  <a:lnTo>
                    <a:pt x="108527" y="312728"/>
                  </a:lnTo>
                  <a:lnTo>
                    <a:pt x="76127" y="369747"/>
                  </a:lnTo>
                  <a:lnTo>
                    <a:pt x="48579" y="430158"/>
                  </a:lnTo>
                  <a:lnTo>
                    <a:pt x="28443" y="483358"/>
                  </a:lnTo>
                  <a:lnTo>
                    <a:pt x="12184" y="534319"/>
                  </a:lnTo>
                  <a:lnTo>
                    <a:pt x="3078" y="591923"/>
                  </a:lnTo>
                  <a:lnTo>
                    <a:pt x="0" y="653308"/>
                  </a:lnTo>
                  <a:lnTo>
                    <a:pt x="563" y="712834"/>
                  </a:lnTo>
                  <a:lnTo>
                    <a:pt x="7694" y="766088"/>
                  </a:lnTo>
                  <a:lnTo>
                    <a:pt x="23998" y="828578"/>
                  </a:lnTo>
                  <a:lnTo>
                    <a:pt x="39983" y="855625"/>
                  </a:lnTo>
                  <a:lnTo>
                    <a:pt x="76343" y="892910"/>
                  </a:lnTo>
                  <a:lnTo>
                    <a:pt x="105536" y="911081"/>
                  </a:lnTo>
                  <a:lnTo>
                    <a:pt x="165709" y="931423"/>
                  </a:lnTo>
                  <a:lnTo>
                    <a:pt x="210264" y="939910"/>
                  </a:lnTo>
                  <a:lnTo>
                    <a:pt x="271428" y="936056"/>
                  </a:lnTo>
                  <a:lnTo>
                    <a:pt x="326466" y="928675"/>
                  </a:lnTo>
                  <a:lnTo>
                    <a:pt x="387577" y="919349"/>
                  </a:lnTo>
                  <a:lnTo>
                    <a:pt x="450298" y="895670"/>
                  </a:lnTo>
                  <a:lnTo>
                    <a:pt x="510606" y="868462"/>
                  </a:lnTo>
                  <a:lnTo>
                    <a:pt x="570699" y="837438"/>
                  </a:lnTo>
                  <a:lnTo>
                    <a:pt x="632959" y="797862"/>
                  </a:lnTo>
                  <a:lnTo>
                    <a:pt x="689147" y="755079"/>
                  </a:lnTo>
                  <a:lnTo>
                    <a:pt x="746111" y="694648"/>
                  </a:lnTo>
                  <a:lnTo>
                    <a:pt x="799323" y="632416"/>
                  </a:lnTo>
                  <a:lnTo>
                    <a:pt x="835917" y="582798"/>
                  </a:lnTo>
                  <a:lnTo>
                    <a:pt x="865675" y="527937"/>
                  </a:lnTo>
                  <a:lnTo>
                    <a:pt x="890964" y="472040"/>
                  </a:lnTo>
                  <a:lnTo>
                    <a:pt x="907571" y="415938"/>
                  </a:lnTo>
                  <a:lnTo>
                    <a:pt x="912542" y="352560"/>
                  </a:lnTo>
                  <a:lnTo>
                    <a:pt x="903472" y="293768"/>
                  </a:lnTo>
                  <a:lnTo>
                    <a:pt x="890414" y="242684"/>
                  </a:lnTo>
                  <a:lnTo>
                    <a:pt x="861624" y="179791"/>
                  </a:lnTo>
                  <a:lnTo>
                    <a:pt x="826189" y="124990"/>
                  </a:lnTo>
                  <a:lnTo>
                    <a:pt x="772130" y="72063"/>
                  </a:lnTo>
                  <a:lnTo>
                    <a:pt x="718155" y="39489"/>
                  </a:lnTo>
                  <a:lnTo>
                    <a:pt x="659313" y="17457"/>
                  </a:lnTo>
                  <a:lnTo>
                    <a:pt x="608941" y="3991"/>
                  </a:lnTo>
                  <a:lnTo>
                    <a:pt x="553851" y="0"/>
                  </a:lnTo>
                  <a:lnTo>
                    <a:pt x="493074" y="1938"/>
                  </a:lnTo>
                  <a:lnTo>
                    <a:pt x="436852" y="9920"/>
                  </a:lnTo>
                  <a:lnTo>
                    <a:pt x="373419" y="25367"/>
                  </a:lnTo>
                  <a:lnTo>
                    <a:pt x="357212" y="29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506404" y="3729370"/>
            <a:ext cx="1179192" cy="1124268"/>
            <a:chOff x="5506404" y="3729370"/>
            <a:chExt cx="1179192" cy="1124268"/>
          </a:xfrm>
        </p:grpSpPr>
        <p:sp>
          <p:nvSpPr>
            <p:cNvPr id="69" name="Freeform 68"/>
            <p:cNvSpPr/>
            <p:nvPr/>
          </p:nvSpPr>
          <p:spPr>
            <a:xfrm>
              <a:off x="5506404" y="4095585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49459" y="25194"/>
                  </a:lnTo>
                  <a:lnTo>
                    <a:pt x="99453" y="41545"/>
                  </a:lnTo>
                  <a:lnTo>
                    <a:pt x="45121" y="560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60778" y="3740292"/>
              <a:ext cx="244621" cy="481636"/>
            </a:xfrm>
            <a:custGeom>
              <a:avLst/>
              <a:gdLst/>
              <a:ahLst/>
              <a:cxnLst/>
              <a:rect l="0" t="0" r="0" b="0"/>
              <a:pathLst>
                <a:path w="244621" h="481636">
                  <a:moveTo>
                    <a:pt x="19367" y="81552"/>
                  </a:moveTo>
                  <a:lnTo>
                    <a:pt x="2600" y="75963"/>
                  </a:lnTo>
                  <a:lnTo>
                    <a:pt x="0" y="71977"/>
                  </a:lnTo>
                  <a:lnTo>
                    <a:pt x="606" y="66980"/>
                  </a:lnTo>
                  <a:lnTo>
                    <a:pt x="12638" y="48768"/>
                  </a:lnTo>
                  <a:lnTo>
                    <a:pt x="43254" y="21654"/>
                  </a:lnTo>
                  <a:lnTo>
                    <a:pt x="78437" y="6353"/>
                  </a:lnTo>
                  <a:lnTo>
                    <a:pt x="118498" y="0"/>
                  </a:lnTo>
                  <a:lnTo>
                    <a:pt x="142974" y="4752"/>
                  </a:lnTo>
                  <a:lnTo>
                    <a:pt x="154414" y="9295"/>
                  </a:lnTo>
                  <a:lnTo>
                    <a:pt x="162041" y="17003"/>
                  </a:lnTo>
                  <a:lnTo>
                    <a:pt x="170515" y="38046"/>
                  </a:lnTo>
                  <a:lnTo>
                    <a:pt x="174785" y="95749"/>
                  </a:lnTo>
                  <a:lnTo>
                    <a:pt x="167322" y="132162"/>
                  </a:lnTo>
                  <a:lnTo>
                    <a:pt x="137839" y="186569"/>
                  </a:lnTo>
                  <a:lnTo>
                    <a:pt x="117381" y="212754"/>
                  </a:lnTo>
                  <a:lnTo>
                    <a:pt x="117465" y="218153"/>
                  </a:lnTo>
                  <a:lnTo>
                    <a:pt x="122200" y="221752"/>
                  </a:lnTo>
                  <a:lnTo>
                    <a:pt x="148102" y="233057"/>
                  </a:lnTo>
                  <a:lnTo>
                    <a:pt x="197497" y="265757"/>
                  </a:lnTo>
                  <a:lnTo>
                    <a:pt x="213959" y="283914"/>
                  </a:lnTo>
                  <a:lnTo>
                    <a:pt x="235186" y="332571"/>
                  </a:lnTo>
                  <a:lnTo>
                    <a:pt x="244620" y="373387"/>
                  </a:lnTo>
                  <a:lnTo>
                    <a:pt x="243092" y="401159"/>
                  </a:lnTo>
                  <a:lnTo>
                    <a:pt x="230065" y="437513"/>
                  </a:lnTo>
                  <a:lnTo>
                    <a:pt x="205798" y="464923"/>
                  </a:lnTo>
                  <a:lnTo>
                    <a:pt x="183333" y="474207"/>
                  </a:lnTo>
                  <a:lnTo>
                    <a:pt x="124652" y="481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43357" y="3729370"/>
              <a:ext cx="245243" cy="450444"/>
            </a:xfrm>
            <a:custGeom>
              <a:avLst/>
              <a:gdLst/>
              <a:ahLst/>
              <a:cxnLst/>
              <a:rect l="0" t="0" r="0" b="0"/>
              <a:pathLst>
                <a:path w="245243" h="450444">
                  <a:moveTo>
                    <a:pt x="0" y="50360"/>
                  </a:moveTo>
                  <a:lnTo>
                    <a:pt x="11178" y="33593"/>
                  </a:lnTo>
                  <a:lnTo>
                    <a:pt x="26026" y="22241"/>
                  </a:lnTo>
                  <a:lnTo>
                    <a:pt x="69742" y="5421"/>
                  </a:lnTo>
                  <a:lnTo>
                    <a:pt x="109702" y="0"/>
                  </a:lnTo>
                  <a:lnTo>
                    <a:pt x="134154" y="4971"/>
                  </a:lnTo>
                  <a:lnTo>
                    <a:pt x="155551" y="16149"/>
                  </a:lnTo>
                  <a:lnTo>
                    <a:pt x="172859" y="32816"/>
                  </a:lnTo>
                  <a:lnTo>
                    <a:pt x="182111" y="58160"/>
                  </a:lnTo>
                  <a:lnTo>
                    <a:pt x="184200" y="102194"/>
                  </a:lnTo>
                  <a:lnTo>
                    <a:pt x="174291" y="144877"/>
                  </a:lnTo>
                  <a:lnTo>
                    <a:pt x="156537" y="180921"/>
                  </a:lnTo>
                  <a:lnTo>
                    <a:pt x="129577" y="214061"/>
                  </a:lnTo>
                  <a:lnTo>
                    <a:pt x="121480" y="217985"/>
                  </a:lnTo>
                  <a:lnTo>
                    <a:pt x="103124" y="219227"/>
                  </a:lnTo>
                  <a:lnTo>
                    <a:pt x="100335" y="217920"/>
                  </a:lnTo>
                  <a:lnTo>
                    <a:pt x="101985" y="215879"/>
                  </a:lnTo>
                  <a:lnTo>
                    <a:pt x="106595" y="213349"/>
                  </a:lnTo>
                  <a:lnTo>
                    <a:pt x="124194" y="216776"/>
                  </a:lnTo>
                  <a:lnTo>
                    <a:pt x="168032" y="238040"/>
                  </a:lnTo>
                  <a:lnTo>
                    <a:pt x="209317" y="273176"/>
                  </a:lnTo>
                  <a:lnTo>
                    <a:pt x="238096" y="313912"/>
                  </a:lnTo>
                  <a:lnTo>
                    <a:pt x="242958" y="324327"/>
                  </a:lnTo>
                  <a:lnTo>
                    <a:pt x="245242" y="345259"/>
                  </a:lnTo>
                  <a:lnTo>
                    <a:pt x="244213" y="355754"/>
                  </a:lnTo>
                  <a:lnTo>
                    <a:pt x="233711" y="376774"/>
                  </a:lnTo>
                  <a:lnTo>
                    <a:pt x="208068" y="405219"/>
                  </a:lnTo>
                  <a:lnTo>
                    <a:pt x="187231" y="419815"/>
                  </a:lnTo>
                  <a:lnTo>
                    <a:pt x="135727" y="438717"/>
                  </a:lnTo>
                  <a:lnTo>
                    <a:pt x="73700" y="450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22217" y="4242984"/>
              <a:ext cx="758053" cy="168457"/>
            </a:xfrm>
            <a:custGeom>
              <a:avLst/>
              <a:gdLst/>
              <a:ahLst/>
              <a:cxnLst/>
              <a:rect l="0" t="0" r="0" b="0"/>
              <a:pathLst>
                <a:path w="758053" h="168457">
                  <a:moveTo>
                    <a:pt x="758052" y="0"/>
                  </a:moveTo>
                  <a:lnTo>
                    <a:pt x="724430" y="2340"/>
                  </a:lnTo>
                  <a:lnTo>
                    <a:pt x="669609" y="19786"/>
                  </a:lnTo>
                  <a:lnTo>
                    <a:pt x="613980" y="34844"/>
                  </a:lnTo>
                  <a:lnTo>
                    <a:pt x="563286" y="45549"/>
                  </a:lnTo>
                  <a:lnTo>
                    <a:pt x="501254" y="59647"/>
                  </a:lnTo>
                  <a:lnTo>
                    <a:pt x="443042" y="77207"/>
                  </a:lnTo>
                  <a:lnTo>
                    <a:pt x="391844" y="90077"/>
                  </a:lnTo>
                  <a:lnTo>
                    <a:pt x="336672" y="96952"/>
                  </a:lnTo>
                  <a:lnTo>
                    <a:pt x="280713" y="109228"/>
                  </a:lnTo>
                  <a:lnTo>
                    <a:pt x="224599" y="122918"/>
                  </a:lnTo>
                  <a:lnTo>
                    <a:pt x="168455" y="136888"/>
                  </a:lnTo>
                  <a:lnTo>
                    <a:pt x="105502" y="154420"/>
                  </a:lnTo>
                  <a:lnTo>
                    <a:pt x="48873" y="16533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17015" y="4558839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5590" y="62093"/>
                  </a:lnTo>
                  <a:lnTo>
                    <a:pt x="16789" y="124223"/>
                  </a:lnTo>
                  <a:lnTo>
                    <a:pt x="20962" y="184855"/>
                  </a:lnTo>
                  <a:lnTo>
                    <a:pt x="32260" y="242275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90411" y="4506197"/>
              <a:ext cx="26647" cy="347441"/>
            </a:xfrm>
            <a:custGeom>
              <a:avLst/>
              <a:gdLst/>
              <a:ahLst/>
              <a:cxnLst/>
              <a:rect l="0" t="0" r="0" b="0"/>
              <a:pathLst>
                <a:path w="26647" h="34744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3791" y="139706"/>
                  </a:lnTo>
                  <a:lnTo>
                    <a:pt x="22317" y="201531"/>
                  </a:lnTo>
                  <a:lnTo>
                    <a:pt x="24722" y="247887"/>
                  </a:lnTo>
                  <a:lnTo>
                    <a:pt x="26076" y="308844"/>
                  </a:lnTo>
                  <a:lnTo>
                    <a:pt x="2664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17140" y="4085057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21057"/>
                  </a:moveTo>
                  <a:lnTo>
                    <a:pt x="109920" y="12723"/>
                  </a:lnTo>
                  <a:lnTo>
                    <a:pt x="58497" y="5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69782" y="419034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6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864580" y="3808501"/>
            <a:ext cx="507895" cy="473872"/>
            <a:chOff x="6864580" y="3808501"/>
            <a:chExt cx="507895" cy="473872"/>
          </a:xfrm>
        </p:grpSpPr>
        <p:sp>
          <p:nvSpPr>
            <p:cNvPr id="78" name="Freeform 77"/>
            <p:cNvSpPr/>
            <p:nvPr/>
          </p:nvSpPr>
          <p:spPr>
            <a:xfrm>
              <a:off x="7021323" y="3808501"/>
              <a:ext cx="351152" cy="473872"/>
            </a:xfrm>
            <a:custGeom>
              <a:avLst/>
              <a:gdLst/>
              <a:ahLst/>
              <a:cxnLst/>
              <a:rect l="0" t="0" r="0" b="0"/>
              <a:pathLst>
                <a:path w="351152" h="473872">
                  <a:moveTo>
                    <a:pt x="95941" y="13343"/>
                  </a:moveTo>
                  <a:lnTo>
                    <a:pt x="46443" y="71906"/>
                  </a:lnTo>
                  <a:lnTo>
                    <a:pt x="4662" y="124087"/>
                  </a:lnTo>
                  <a:lnTo>
                    <a:pt x="1163" y="124607"/>
                  </a:lnTo>
                  <a:lnTo>
                    <a:pt x="0" y="120274"/>
                  </a:lnTo>
                  <a:lnTo>
                    <a:pt x="2997" y="102982"/>
                  </a:lnTo>
                  <a:lnTo>
                    <a:pt x="17839" y="69279"/>
                  </a:lnTo>
                  <a:lnTo>
                    <a:pt x="38225" y="43435"/>
                  </a:lnTo>
                  <a:lnTo>
                    <a:pt x="65971" y="22129"/>
                  </a:lnTo>
                  <a:lnTo>
                    <a:pt x="117211" y="0"/>
                  </a:lnTo>
                  <a:lnTo>
                    <a:pt x="154235" y="161"/>
                  </a:lnTo>
                  <a:lnTo>
                    <a:pt x="189253" y="13207"/>
                  </a:lnTo>
                  <a:lnTo>
                    <a:pt x="207993" y="31610"/>
                  </a:lnTo>
                  <a:lnTo>
                    <a:pt x="221781" y="55387"/>
                  </a:lnTo>
                  <a:lnTo>
                    <a:pt x="227909" y="81552"/>
                  </a:lnTo>
                  <a:lnTo>
                    <a:pt x="225770" y="128180"/>
                  </a:lnTo>
                  <a:lnTo>
                    <a:pt x="212138" y="167862"/>
                  </a:lnTo>
                  <a:lnTo>
                    <a:pt x="179757" y="212012"/>
                  </a:lnTo>
                  <a:lnTo>
                    <a:pt x="164778" y="225643"/>
                  </a:lnTo>
                  <a:lnTo>
                    <a:pt x="143633" y="237553"/>
                  </a:lnTo>
                  <a:lnTo>
                    <a:pt x="145283" y="237686"/>
                  </a:lnTo>
                  <a:lnTo>
                    <a:pt x="192083" y="228803"/>
                  </a:lnTo>
                  <a:lnTo>
                    <a:pt x="249289" y="236101"/>
                  </a:lnTo>
                  <a:lnTo>
                    <a:pt x="271720" y="243368"/>
                  </a:lnTo>
                  <a:lnTo>
                    <a:pt x="318235" y="273759"/>
                  </a:lnTo>
                  <a:lnTo>
                    <a:pt x="332389" y="290521"/>
                  </a:lnTo>
                  <a:lnTo>
                    <a:pt x="351007" y="335466"/>
                  </a:lnTo>
                  <a:lnTo>
                    <a:pt x="351151" y="375639"/>
                  </a:lnTo>
                  <a:lnTo>
                    <a:pt x="343508" y="397022"/>
                  </a:lnTo>
                  <a:lnTo>
                    <a:pt x="331143" y="414324"/>
                  </a:lnTo>
                  <a:lnTo>
                    <a:pt x="291490" y="444496"/>
                  </a:lnTo>
                  <a:lnTo>
                    <a:pt x="244533" y="467396"/>
                  </a:lnTo>
                  <a:lnTo>
                    <a:pt x="206518" y="473871"/>
                  </a:lnTo>
                  <a:lnTo>
                    <a:pt x="147185" y="467905"/>
                  </a:lnTo>
                  <a:lnTo>
                    <a:pt x="127526" y="466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64580" y="4074528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6893" y="5590"/>
                  </a:lnTo>
                  <a:lnTo>
                    <a:pt x="63313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6676717" y="3590651"/>
            <a:ext cx="908086" cy="1022695"/>
          </a:xfrm>
          <a:custGeom>
            <a:avLst/>
            <a:gdLst/>
            <a:ahLst/>
            <a:cxnLst/>
            <a:rect l="0" t="0" r="0" b="0"/>
            <a:pathLst>
              <a:path w="908086" h="1022695">
                <a:moveTo>
                  <a:pt x="577417" y="10095"/>
                </a:moveTo>
                <a:lnTo>
                  <a:pt x="539940" y="1761"/>
                </a:lnTo>
                <a:lnTo>
                  <a:pt x="488516" y="0"/>
                </a:lnTo>
                <a:lnTo>
                  <a:pt x="433298" y="9227"/>
                </a:lnTo>
                <a:lnTo>
                  <a:pt x="380449" y="29247"/>
                </a:lnTo>
                <a:lnTo>
                  <a:pt x="317594" y="55161"/>
                </a:lnTo>
                <a:lnTo>
                  <a:pt x="263915" y="102163"/>
                </a:lnTo>
                <a:lnTo>
                  <a:pt x="207003" y="149931"/>
                </a:lnTo>
                <a:lnTo>
                  <a:pt x="153251" y="207909"/>
                </a:lnTo>
                <a:lnTo>
                  <a:pt x="119155" y="243361"/>
                </a:lnTo>
                <a:lnTo>
                  <a:pt x="91107" y="302914"/>
                </a:lnTo>
                <a:lnTo>
                  <a:pt x="64983" y="357275"/>
                </a:lnTo>
                <a:lnTo>
                  <a:pt x="38566" y="415733"/>
                </a:lnTo>
                <a:lnTo>
                  <a:pt x="23235" y="465347"/>
                </a:lnTo>
                <a:lnTo>
                  <a:pt x="13652" y="516991"/>
                </a:lnTo>
                <a:lnTo>
                  <a:pt x="6702" y="574430"/>
                </a:lnTo>
                <a:lnTo>
                  <a:pt x="0" y="636685"/>
                </a:lnTo>
                <a:lnTo>
                  <a:pt x="10017" y="690460"/>
                </a:lnTo>
                <a:lnTo>
                  <a:pt x="27803" y="749028"/>
                </a:lnTo>
                <a:lnTo>
                  <a:pt x="47891" y="805246"/>
                </a:lnTo>
                <a:lnTo>
                  <a:pt x="75640" y="851427"/>
                </a:lnTo>
                <a:lnTo>
                  <a:pt x="131714" y="911862"/>
                </a:lnTo>
                <a:lnTo>
                  <a:pt x="193907" y="961159"/>
                </a:lnTo>
                <a:lnTo>
                  <a:pt x="247375" y="986123"/>
                </a:lnTo>
                <a:lnTo>
                  <a:pt x="303604" y="1008256"/>
                </a:lnTo>
                <a:lnTo>
                  <a:pt x="353829" y="1022694"/>
                </a:lnTo>
                <a:lnTo>
                  <a:pt x="408729" y="1022412"/>
                </a:lnTo>
                <a:lnTo>
                  <a:pt x="456596" y="1018959"/>
                </a:lnTo>
                <a:lnTo>
                  <a:pt x="518933" y="1001137"/>
                </a:lnTo>
                <a:lnTo>
                  <a:pt x="575479" y="981236"/>
                </a:lnTo>
                <a:lnTo>
                  <a:pt x="638075" y="936339"/>
                </a:lnTo>
                <a:lnTo>
                  <a:pt x="693935" y="891346"/>
                </a:lnTo>
                <a:lnTo>
                  <a:pt x="752317" y="829670"/>
                </a:lnTo>
                <a:lnTo>
                  <a:pt x="801992" y="767074"/>
                </a:lnTo>
                <a:lnTo>
                  <a:pt x="836901" y="704882"/>
                </a:lnTo>
                <a:lnTo>
                  <a:pt x="867609" y="641796"/>
                </a:lnTo>
                <a:lnTo>
                  <a:pt x="889666" y="578633"/>
                </a:lnTo>
                <a:lnTo>
                  <a:pt x="903782" y="527161"/>
                </a:lnTo>
                <a:lnTo>
                  <a:pt x="908085" y="479934"/>
                </a:lnTo>
                <a:lnTo>
                  <a:pt x="901950" y="434356"/>
                </a:lnTo>
                <a:lnTo>
                  <a:pt x="892724" y="379517"/>
                </a:lnTo>
                <a:lnTo>
                  <a:pt x="879126" y="319763"/>
                </a:lnTo>
                <a:lnTo>
                  <a:pt x="849103" y="261696"/>
                </a:lnTo>
                <a:lnTo>
                  <a:pt x="818840" y="221446"/>
                </a:lnTo>
                <a:lnTo>
                  <a:pt x="762223" y="165713"/>
                </a:lnTo>
                <a:lnTo>
                  <a:pt x="701289" y="128379"/>
                </a:lnTo>
                <a:lnTo>
                  <a:pt x="640372" y="105068"/>
                </a:lnTo>
                <a:lnTo>
                  <a:pt x="586748" y="88502"/>
                </a:lnTo>
                <a:lnTo>
                  <a:pt x="528134" y="84724"/>
                </a:lnTo>
                <a:lnTo>
                  <a:pt x="476247" y="87190"/>
                </a:lnTo>
                <a:lnTo>
                  <a:pt x="422383" y="98503"/>
                </a:lnTo>
                <a:lnTo>
                  <a:pt x="359920" y="120682"/>
                </a:lnTo>
                <a:lnTo>
                  <a:pt x="345790" y="1259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2013-09-16T11:46:00Z</dcterms:created>
  <dcterms:modified xsi:type="dcterms:W3CDTF">2013-09-16T11:50:03Z</dcterms:modified>
</cp:coreProperties>
</file>